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488" r:id="rId4"/>
    <p:sldId id="292" r:id="rId5"/>
    <p:sldId id="293" r:id="rId6"/>
    <p:sldId id="418" r:id="rId7"/>
    <p:sldId id="420" r:id="rId8"/>
    <p:sldId id="419" r:id="rId9"/>
    <p:sldId id="429" r:id="rId10"/>
    <p:sldId id="425" r:id="rId11"/>
    <p:sldId id="427" r:id="rId12"/>
    <p:sldId id="428" r:id="rId13"/>
    <p:sldId id="422" r:id="rId14"/>
    <p:sldId id="423" r:id="rId15"/>
    <p:sldId id="430" r:id="rId16"/>
    <p:sldId id="396" r:id="rId17"/>
    <p:sldId id="465" r:id="rId18"/>
    <p:sldId id="466" r:id="rId19"/>
    <p:sldId id="467" r:id="rId20"/>
    <p:sldId id="468" r:id="rId21"/>
    <p:sldId id="469" r:id="rId22"/>
    <p:sldId id="470" r:id="rId23"/>
    <p:sldId id="471" r:id="rId24"/>
    <p:sldId id="473" r:id="rId25"/>
    <p:sldId id="474" r:id="rId26"/>
    <p:sldId id="475" r:id="rId27"/>
    <p:sldId id="524" r:id="rId28"/>
    <p:sldId id="476" r:id="rId29"/>
    <p:sldId id="489" r:id="rId30"/>
    <p:sldId id="477" r:id="rId31"/>
    <p:sldId id="338" r:id="rId32"/>
    <p:sldId id="456" r:id="rId33"/>
    <p:sldId id="457" r:id="rId34"/>
    <p:sldId id="478" r:id="rId35"/>
    <p:sldId id="479" r:id="rId36"/>
    <p:sldId id="342" r:id="rId37"/>
    <p:sldId id="373" r:id="rId38"/>
    <p:sldId id="460" r:id="rId39"/>
    <p:sldId id="307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B5ABAE4-DFC4-4A50-AF79-0BD53D23BDC0}">
          <p14:sldIdLst>
            <p14:sldId id="256"/>
            <p14:sldId id="488"/>
            <p14:sldId id="292"/>
          </p14:sldIdLst>
        </p14:section>
        <p14:section name="P1" id="{54AD71F3-046B-4AA2-9CC9-3D6E302ED0FA}">
          <p14:sldIdLst>
            <p14:sldId id="293"/>
            <p14:sldId id="418"/>
            <p14:sldId id="420"/>
            <p14:sldId id="419"/>
            <p14:sldId id="429"/>
            <p14:sldId id="425"/>
            <p14:sldId id="427"/>
            <p14:sldId id="428"/>
            <p14:sldId id="422"/>
            <p14:sldId id="423"/>
            <p14:sldId id="430"/>
            <p14:sldId id="396"/>
            <p14:sldId id="465"/>
            <p14:sldId id="466"/>
            <p14:sldId id="467"/>
            <p14:sldId id="468"/>
            <p14:sldId id="469"/>
            <p14:sldId id="470"/>
            <p14:sldId id="471"/>
            <p14:sldId id="473"/>
            <p14:sldId id="474"/>
            <p14:sldId id="475"/>
            <p14:sldId id="524"/>
            <p14:sldId id="476"/>
            <p14:sldId id="489"/>
            <p14:sldId id="477"/>
          </p14:sldIdLst>
        </p14:section>
        <p14:section name="P2" id="{0525A52E-7798-43E4-9558-736B4CCEEAAC}">
          <p14:sldIdLst>
            <p14:sldId id="338"/>
            <p14:sldId id="456"/>
            <p14:sldId id="457"/>
            <p14:sldId id="478"/>
            <p14:sldId id="479"/>
          </p14:sldIdLst>
        </p14:section>
        <p14:section name="P3" id="{EB25A6D4-0C29-4681-9616-D4EAD3F49778}">
          <p14:sldIdLst>
            <p14:sldId id="342"/>
            <p14:sldId id="373"/>
            <p14:sldId id="460"/>
          </p14:sldIdLst>
        </p14:section>
        <p14:section name="P4" id="{989C5CE2-9BB5-4CB6-854F-92E7D453065F}">
          <p14:sldIdLst/>
        </p14:section>
        <p14:section name="end" id="{05AF3D2C-AD7B-4551-98C4-7814798175ED}">
          <p14:sldIdLst>
            <p14:sldId id="307"/>
          </p14:sldIdLst>
        </p14:section>
        <p14:section name="标注" id="{93B0FE6C-9A55-4952-959B-18351981C598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B8D6EE"/>
    <a:srgbClr val="8891C8"/>
    <a:srgbClr val="2A50A1"/>
    <a:srgbClr val="404040"/>
    <a:srgbClr val="EE9640"/>
    <a:srgbClr val="C6CFD7"/>
    <a:srgbClr val="2C21E4"/>
    <a:srgbClr val="4B0C77"/>
    <a:srgbClr val="014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8" autoAdjust="0"/>
    <p:restoredTop sz="94660"/>
  </p:normalViewPr>
  <p:slideViewPr>
    <p:cSldViewPr snapToGrid="0">
      <p:cViewPr>
        <p:scale>
          <a:sx n="50" d="100"/>
          <a:sy n="50" d="100"/>
        </p:scale>
        <p:origin x="144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20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diagrams/_rels/data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svg"/><Relationship Id="rId7" Type="http://schemas.openxmlformats.org/officeDocument/2006/relationships/image" Target="../media/image56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49.svg"/><Relationship Id="rId10" Type="http://schemas.openxmlformats.org/officeDocument/2006/relationships/image" Target="../media/image59.svg"/><Relationship Id="rId1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1.svg"/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diagrams/_rels/drawing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svg"/><Relationship Id="rId7" Type="http://schemas.openxmlformats.org/officeDocument/2006/relationships/image" Target="../media/image56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49.svg"/><Relationship Id="rId10" Type="http://schemas.openxmlformats.org/officeDocument/2006/relationships/image" Target="../media/image59.svg"/><Relationship Id="rId1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F3D87-00C4-46E7-A2C7-BD5CDE6BB72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3E09367-7A7E-4B1D-AA01-F599DB8C8EC6}">
      <dgm:prSet/>
      <dgm:spPr/>
      <dgm:t>
        <a:bodyPr/>
        <a:lstStyle/>
        <a:p>
          <a:r>
            <a:rPr lang="zh-CN" dirty="0"/>
            <a:t>严格遵循</a:t>
          </a:r>
          <a:endParaRPr lang="en-US" altLang="zh-CN" dirty="0"/>
        </a:p>
        <a:p>
          <a:r>
            <a:rPr lang="zh-CN" dirty="0"/>
            <a:t>“从哪里来，回哪里去”</a:t>
          </a:r>
          <a:endParaRPr lang="en-US" altLang="zh-CN" dirty="0"/>
        </a:p>
        <a:p>
          <a:r>
            <a:rPr lang="zh-CN" dirty="0"/>
            <a:t>的原则</a:t>
          </a:r>
          <a:endParaRPr lang="en-US" dirty="0"/>
        </a:p>
      </dgm:t>
    </dgm:pt>
    <dgm:pt modelId="{4E6EB33A-EBF1-4D39-96E2-DBB4040A9A4D}" cxnId="{BFEDDB2A-9F07-474A-80A2-F38A293AB2DA}" type="parTrans">
      <dgm:prSet/>
      <dgm:spPr/>
      <dgm:t>
        <a:bodyPr/>
        <a:lstStyle/>
        <a:p>
          <a:endParaRPr lang="en-US"/>
        </a:p>
      </dgm:t>
    </dgm:pt>
    <dgm:pt modelId="{1EB8EBB2-7D82-4EB7-9AAC-8C8BA764FC07}" cxnId="{BFEDDB2A-9F07-474A-80A2-F38A293AB2DA}" type="sibTrans">
      <dgm:prSet/>
      <dgm:spPr/>
      <dgm:t>
        <a:bodyPr/>
        <a:lstStyle/>
        <a:p>
          <a:endParaRPr lang="en-US"/>
        </a:p>
      </dgm:t>
    </dgm:pt>
    <dgm:pt modelId="{B90AA7AC-D74B-405A-9A0A-17940856E218}">
      <dgm:prSet/>
      <dgm:spPr/>
      <dgm:t>
        <a:bodyPr/>
        <a:lstStyle/>
        <a:p>
          <a:r>
            <a:rPr lang="zh-CN" dirty="0"/>
            <a:t>大体采用</a:t>
          </a:r>
          <a:endParaRPr lang="en-US" altLang="zh-CN" dirty="0"/>
        </a:p>
        <a:p>
          <a:r>
            <a:rPr lang="zh-CN" dirty="0"/>
            <a:t>线性滑动形成动效</a:t>
          </a:r>
          <a:endParaRPr lang="en-US" dirty="0"/>
        </a:p>
      </dgm:t>
    </dgm:pt>
    <dgm:pt modelId="{8C0FD7B1-5049-4154-B116-28F72B5E642C}" cxnId="{1D10C24B-0894-45A9-A39E-358B209089B5}" type="parTrans">
      <dgm:prSet/>
      <dgm:spPr/>
      <dgm:t>
        <a:bodyPr/>
        <a:lstStyle/>
        <a:p>
          <a:endParaRPr lang="en-US"/>
        </a:p>
      </dgm:t>
    </dgm:pt>
    <dgm:pt modelId="{CB2885DF-AD1B-4722-BC7A-9D002F7FAA50}" cxnId="{1D10C24B-0894-45A9-A39E-358B209089B5}" type="sibTrans">
      <dgm:prSet/>
      <dgm:spPr/>
      <dgm:t>
        <a:bodyPr/>
        <a:lstStyle/>
        <a:p>
          <a:endParaRPr lang="en-US"/>
        </a:p>
      </dgm:t>
    </dgm:pt>
    <dgm:pt modelId="{A083DFE7-B032-4053-9B22-F2E145A1675B}" type="pres">
      <dgm:prSet presAssocID="{8DCF3D87-00C4-46E7-A2C7-BD5CDE6BB722}" presName="root" presStyleCnt="0">
        <dgm:presLayoutVars>
          <dgm:dir/>
          <dgm:resizeHandles val="exact"/>
        </dgm:presLayoutVars>
      </dgm:prSet>
      <dgm:spPr/>
    </dgm:pt>
    <dgm:pt modelId="{9B8F9001-2EAB-48D5-9CB8-96C4AB0F2012}" type="pres">
      <dgm:prSet presAssocID="{8DCF3D87-00C4-46E7-A2C7-BD5CDE6BB722}" presName="container" presStyleCnt="0">
        <dgm:presLayoutVars>
          <dgm:dir/>
          <dgm:resizeHandles val="exact"/>
        </dgm:presLayoutVars>
      </dgm:prSet>
      <dgm:spPr/>
    </dgm:pt>
    <dgm:pt modelId="{DC6BE742-80D6-4F71-A48B-F098E59B2B7A}" type="pres">
      <dgm:prSet presAssocID="{83E09367-7A7E-4B1D-AA01-F599DB8C8EC6}" presName="compNode" presStyleCnt="0"/>
      <dgm:spPr/>
    </dgm:pt>
    <dgm:pt modelId="{822261F4-9332-4015-ADCF-8036D868FC29}" type="pres">
      <dgm:prSet presAssocID="{83E09367-7A7E-4B1D-AA01-F599DB8C8EC6}" presName="iconBgRect" presStyleLbl="bgShp" presStyleIdx="0" presStyleCnt="2"/>
      <dgm:spPr/>
    </dgm:pt>
    <dgm:pt modelId="{06E1D847-5709-49F0-93F2-804EB4B9BC5E}" type="pres">
      <dgm:prSet presAssocID="{83E09367-7A7E-4B1D-AA01-F599DB8C8EC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CAA594EA-F611-4C45-B2D1-88D8A504603D}" type="pres">
      <dgm:prSet presAssocID="{83E09367-7A7E-4B1D-AA01-F599DB8C8EC6}" presName="spaceRect" presStyleCnt="0"/>
      <dgm:spPr/>
    </dgm:pt>
    <dgm:pt modelId="{D1C330CD-7954-46E1-A138-B7454024E336}" type="pres">
      <dgm:prSet presAssocID="{83E09367-7A7E-4B1D-AA01-F599DB8C8EC6}" presName="textRect" presStyleLbl="revTx" presStyleIdx="0" presStyleCnt="2">
        <dgm:presLayoutVars>
          <dgm:chMax val="1"/>
          <dgm:chPref val="1"/>
        </dgm:presLayoutVars>
      </dgm:prSet>
      <dgm:spPr/>
    </dgm:pt>
    <dgm:pt modelId="{90A4D3BC-8B33-450B-A940-2DCA942E6DFA}" type="pres">
      <dgm:prSet presAssocID="{1EB8EBB2-7D82-4EB7-9AAC-8C8BA764FC07}" presName="sibTrans" presStyleLbl="sibTrans2D1" presStyleIdx="0" presStyleCnt="0"/>
      <dgm:spPr/>
    </dgm:pt>
    <dgm:pt modelId="{77FCBC06-A99C-4896-BF3A-575BD2E6DC60}" type="pres">
      <dgm:prSet presAssocID="{B90AA7AC-D74B-405A-9A0A-17940856E218}" presName="compNode" presStyleCnt="0"/>
      <dgm:spPr/>
    </dgm:pt>
    <dgm:pt modelId="{C22D0FEF-DF69-41DA-9B38-0F993F0C8B66}" type="pres">
      <dgm:prSet presAssocID="{B90AA7AC-D74B-405A-9A0A-17940856E218}" presName="iconBgRect" presStyleLbl="bgShp" presStyleIdx="1" presStyleCnt="2"/>
      <dgm:spPr/>
    </dgm:pt>
    <dgm:pt modelId="{F26451A9-4888-43BB-8930-9F5F039DDE0E}" type="pres">
      <dgm:prSet presAssocID="{B90AA7AC-D74B-405A-9A0A-17940856E2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3AE4865D-1649-4AAB-B010-1AF75F7AD71E}" type="pres">
      <dgm:prSet presAssocID="{B90AA7AC-D74B-405A-9A0A-17940856E218}" presName="spaceRect" presStyleCnt="0"/>
      <dgm:spPr/>
    </dgm:pt>
    <dgm:pt modelId="{2E10ABD6-BC78-479F-8790-333F147A9722}" type="pres">
      <dgm:prSet presAssocID="{B90AA7AC-D74B-405A-9A0A-17940856E21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FEDDB2A-9F07-474A-80A2-F38A293AB2DA}" srcId="{8DCF3D87-00C4-46E7-A2C7-BD5CDE6BB722}" destId="{83E09367-7A7E-4B1D-AA01-F599DB8C8EC6}" srcOrd="0" destOrd="0" parTransId="{4E6EB33A-EBF1-4D39-96E2-DBB4040A9A4D}" sibTransId="{1EB8EBB2-7D82-4EB7-9AAC-8C8BA764FC07}"/>
    <dgm:cxn modelId="{1D10C24B-0894-45A9-A39E-358B209089B5}" srcId="{8DCF3D87-00C4-46E7-A2C7-BD5CDE6BB722}" destId="{B90AA7AC-D74B-405A-9A0A-17940856E218}" srcOrd="1" destOrd="0" parTransId="{8C0FD7B1-5049-4154-B116-28F72B5E642C}" sibTransId="{CB2885DF-AD1B-4722-BC7A-9D002F7FAA50}"/>
    <dgm:cxn modelId="{9ED9EC54-99A7-496D-B3AB-669DAA3C3DC1}" type="presOf" srcId="{83E09367-7A7E-4B1D-AA01-F599DB8C8EC6}" destId="{D1C330CD-7954-46E1-A138-B7454024E336}" srcOrd="0" destOrd="0" presId="urn:microsoft.com/office/officeart/2018/2/layout/IconCircleList"/>
    <dgm:cxn modelId="{E505107D-04E3-431E-908E-DC1577C91ACC}" type="presOf" srcId="{1EB8EBB2-7D82-4EB7-9AAC-8C8BA764FC07}" destId="{90A4D3BC-8B33-450B-A940-2DCA942E6DFA}" srcOrd="0" destOrd="0" presId="urn:microsoft.com/office/officeart/2018/2/layout/IconCircleList"/>
    <dgm:cxn modelId="{869D4E8F-5626-4D72-8926-3A0B45382C8B}" type="presOf" srcId="{8DCF3D87-00C4-46E7-A2C7-BD5CDE6BB722}" destId="{A083DFE7-B032-4053-9B22-F2E145A1675B}" srcOrd="0" destOrd="0" presId="urn:microsoft.com/office/officeart/2018/2/layout/IconCircleList"/>
    <dgm:cxn modelId="{BE4F0AD8-EF7D-4ED6-AA9D-76EEA1587B62}" type="presOf" srcId="{B90AA7AC-D74B-405A-9A0A-17940856E218}" destId="{2E10ABD6-BC78-479F-8790-333F147A9722}" srcOrd="0" destOrd="0" presId="urn:microsoft.com/office/officeart/2018/2/layout/IconCircleList"/>
    <dgm:cxn modelId="{1B6F8E81-3A63-46F6-9E93-BE16ADD73FDB}" type="presParOf" srcId="{A083DFE7-B032-4053-9B22-F2E145A1675B}" destId="{9B8F9001-2EAB-48D5-9CB8-96C4AB0F2012}" srcOrd="0" destOrd="0" presId="urn:microsoft.com/office/officeart/2018/2/layout/IconCircleList"/>
    <dgm:cxn modelId="{089CD006-0098-4DC3-B8D4-71992CA8A797}" type="presParOf" srcId="{9B8F9001-2EAB-48D5-9CB8-96C4AB0F2012}" destId="{DC6BE742-80D6-4F71-A48B-F098E59B2B7A}" srcOrd="0" destOrd="0" presId="urn:microsoft.com/office/officeart/2018/2/layout/IconCircleList"/>
    <dgm:cxn modelId="{B46CB72C-E8ED-4A7C-A908-07B9836C4AB1}" type="presParOf" srcId="{DC6BE742-80D6-4F71-A48B-F098E59B2B7A}" destId="{822261F4-9332-4015-ADCF-8036D868FC29}" srcOrd="0" destOrd="0" presId="urn:microsoft.com/office/officeart/2018/2/layout/IconCircleList"/>
    <dgm:cxn modelId="{17BFB229-37C0-4549-AB3D-E4675F0BEAE2}" type="presParOf" srcId="{DC6BE742-80D6-4F71-A48B-F098E59B2B7A}" destId="{06E1D847-5709-49F0-93F2-804EB4B9BC5E}" srcOrd="1" destOrd="0" presId="urn:microsoft.com/office/officeart/2018/2/layout/IconCircleList"/>
    <dgm:cxn modelId="{59FD8CAB-6048-42B6-B530-6931751EABC6}" type="presParOf" srcId="{DC6BE742-80D6-4F71-A48B-F098E59B2B7A}" destId="{CAA594EA-F611-4C45-B2D1-88D8A504603D}" srcOrd="2" destOrd="0" presId="urn:microsoft.com/office/officeart/2018/2/layout/IconCircleList"/>
    <dgm:cxn modelId="{4C00A8F5-B24C-4A29-A753-310FE3E7D683}" type="presParOf" srcId="{DC6BE742-80D6-4F71-A48B-F098E59B2B7A}" destId="{D1C330CD-7954-46E1-A138-B7454024E336}" srcOrd="3" destOrd="0" presId="urn:microsoft.com/office/officeart/2018/2/layout/IconCircleList"/>
    <dgm:cxn modelId="{5020355F-6A66-455B-B4A0-C3BD8E44D05D}" type="presParOf" srcId="{9B8F9001-2EAB-48D5-9CB8-96C4AB0F2012}" destId="{90A4D3BC-8B33-450B-A940-2DCA942E6DFA}" srcOrd="1" destOrd="0" presId="urn:microsoft.com/office/officeart/2018/2/layout/IconCircleList"/>
    <dgm:cxn modelId="{2F53DDBA-E512-46A2-954C-FE42D1C66DC9}" type="presParOf" srcId="{9B8F9001-2EAB-48D5-9CB8-96C4AB0F2012}" destId="{77FCBC06-A99C-4896-BF3A-575BD2E6DC60}" srcOrd="2" destOrd="0" presId="urn:microsoft.com/office/officeart/2018/2/layout/IconCircleList"/>
    <dgm:cxn modelId="{F7BBB380-ABB6-49C8-B89A-935AD8D4E5A1}" type="presParOf" srcId="{77FCBC06-A99C-4896-BF3A-575BD2E6DC60}" destId="{C22D0FEF-DF69-41DA-9B38-0F993F0C8B66}" srcOrd="0" destOrd="0" presId="urn:microsoft.com/office/officeart/2018/2/layout/IconCircleList"/>
    <dgm:cxn modelId="{88DBC9AC-AC82-4BA7-8D41-27A1D0ED35B0}" type="presParOf" srcId="{77FCBC06-A99C-4896-BF3A-575BD2E6DC60}" destId="{F26451A9-4888-43BB-8930-9F5F039DDE0E}" srcOrd="1" destOrd="0" presId="urn:microsoft.com/office/officeart/2018/2/layout/IconCircleList"/>
    <dgm:cxn modelId="{5599B47E-DA07-403D-BDEC-416E97CAA611}" type="presParOf" srcId="{77FCBC06-A99C-4896-BF3A-575BD2E6DC60}" destId="{3AE4865D-1649-4AAB-B010-1AF75F7AD71E}" srcOrd="2" destOrd="0" presId="urn:microsoft.com/office/officeart/2018/2/layout/IconCircleList"/>
    <dgm:cxn modelId="{2BB2E58A-DA0E-4F88-B758-098500719330}" type="presParOf" srcId="{77FCBC06-A99C-4896-BF3A-575BD2E6DC60}" destId="{2E10ABD6-BC78-479F-8790-333F147A972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02B7FD-36FD-4451-AB18-F68A576C393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0454CA6-CF8B-4BA4-A7B2-0593FE674974}">
      <dgm:prSet/>
      <dgm:spPr/>
      <dgm:t>
        <a:bodyPr/>
        <a:lstStyle/>
        <a:p>
          <a:r>
            <a:rPr lang="zh-CN" dirty="0"/>
            <a:t>合作与分工，模块化处理</a:t>
          </a:r>
          <a:endParaRPr lang="en-US" dirty="0"/>
        </a:p>
      </dgm:t>
    </dgm:pt>
    <dgm:pt modelId="{990F13D2-6F2E-4390-BA5B-D1BD5536BBD7}" cxnId="{48B8D345-3EBC-4C99-B37D-E9F0A3B84C4A}" type="parTrans">
      <dgm:prSet/>
      <dgm:spPr/>
      <dgm:t>
        <a:bodyPr/>
        <a:lstStyle/>
        <a:p>
          <a:endParaRPr lang="en-US"/>
        </a:p>
      </dgm:t>
    </dgm:pt>
    <dgm:pt modelId="{8B731446-449C-4E19-84DB-0F242DF91E0D}" cxnId="{48B8D345-3EBC-4C99-B37D-E9F0A3B84C4A}" type="sibTrans">
      <dgm:prSet/>
      <dgm:spPr/>
      <dgm:t>
        <a:bodyPr/>
        <a:lstStyle/>
        <a:p>
          <a:endParaRPr lang="en-US"/>
        </a:p>
      </dgm:t>
    </dgm:pt>
    <dgm:pt modelId="{7F9F3634-E11D-4864-B521-5CBD2E821086}">
      <dgm:prSet/>
      <dgm:spPr/>
      <dgm:t>
        <a:bodyPr/>
        <a:lstStyle/>
        <a:p>
          <a:r>
            <a:rPr lang="zh-CN" dirty="0"/>
            <a:t>部署项目到云端</a:t>
          </a:r>
          <a:endParaRPr lang="en-US" dirty="0"/>
        </a:p>
      </dgm:t>
    </dgm:pt>
    <dgm:pt modelId="{AF987F62-DEC3-49FF-9E2D-FC324ED5BB24}" cxnId="{D06E2938-CD6C-467A-AE18-46545D006EC0}" type="parTrans">
      <dgm:prSet/>
      <dgm:spPr/>
      <dgm:t>
        <a:bodyPr/>
        <a:lstStyle/>
        <a:p>
          <a:endParaRPr lang="en-US"/>
        </a:p>
      </dgm:t>
    </dgm:pt>
    <dgm:pt modelId="{7B6F7AF8-77C7-47D2-989A-1AF5EF089DA3}" cxnId="{D06E2938-CD6C-467A-AE18-46545D006EC0}" type="sibTrans">
      <dgm:prSet/>
      <dgm:spPr/>
      <dgm:t>
        <a:bodyPr/>
        <a:lstStyle/>
        <a:p>
          <a:endParaRPr lang="en-US"/>
        </a:p>
      </dgm:t>
    </dgm:pt>
    <dgm:pt modelId="{62672C0B-6E3D-404C-AED0-AD1682833A2D}">
      <dgm:prSet/>
      <dgm:spPr/>
      <dgm:t>
        <a:bodyPr/>
        <a:lstStyle/>
        <a:p>
          <a:r>
            <a:rPr lang="zh-CN"/>
            <a:t>卡片与</a:t>
          </a:r>
          <a:r>
            <a:rPr lang="en-US"/>
            <a:t>GPT</a:t>
          </a:r>
          <a:r>
            <a:rPr lang="zh-CN"/>
            <a:t>的对接</a:t>
          </a:r>
          <a:endParaRPr lang="en-US"/>
        </a:p>
      </dgm:t>
    </dgm:pt>
    <dgm:pt modelId="{504F2E8F-7FF6-4C63-BA08-40BDB8787B1A}" cxnId="{13088825-E8C4-47A1-B246-04ED3A67D021}" type="parTrans">
      <dgm:prSet/>
      <dgm:spPr/>
      <dgm:t>
        <a:bodyPr/>
        <a:lstStyle/>
        <a:p>
          <a:endParaRPr lang="en-US"/>
        </a:p>
      </dgm:t>
    </dgm:pt>
    <dgm:pt modelId="{4B100BEA-6351-4224-A65D-030313E9FC59}" cxnId="{13088825-E8C4-47A1-B246-04ED3A67D021}" type="sibTrans">
      <dgm:prSet/>
      <dgm:spPr/>
      <dgm:t>
        <a:bodyPr/>
        <a:lstStyle/>
        <a:p>
          <a:endParaRPr lang="en-US"/>
        </a:p>
      </dgm:t>
    </dgm:pt>
    <dgm:pt modelId="{7EFDF0CE-FDD2-47BE-AAEF-3B5D76B7D1EC}">
      <dgm:prSet/>
      <dgm:spPr/>
      <dgm:t>
        <a:bodyPr/>
        <a:lstStyle/>
        <a:p>
          <a:r>
            <a:rPr lang="zh-CN"/>
            <a:t>项目样式风格的整合</a:t>
          </a:r>
          <a:endParaRPr lang="en-US"/>
        </a:p>
      </dgm:t>
    </dgm:pt>
    <dgm:pt modelId="{62006AFB-A6B8-458A-A03D-A3B451BD1895}" cxnId="{1C49754F-0045-4FED-B75D-0DFE5A5F93E8}" type="parTrans">
      <dgm:prSet/>
      <dgm:spPr/>
      <dgm:t>
        <a:bodyPr/>
        <a:lstStyle/>
        <a:p>
          <a:endParaRPr lang="en-US"/>
        </a:p>
      </dgm:t>
    </dgm:pt>
    <dgm:pt modelId="{6DD4A9BE-1214-4951-AE3E-5600AD5A0B95}" cxnId="{1C49754F-0045-4FED-B75D-0DFE5A5F93E8}" type="sibTrans">
      <dgm:prSet/>
      <dgm:spPr/>
      <dgm:t>
        <a:bodyPr/>
        <a:lstStyle/>
        <a:p>
          <a:endParaRPr lang="en-US"/>
        </a:p>
      </dgm:t>
    </dgm:pt>
    <dgm:pt modelId="{42B458E4-7F6C-4E2C-9B7F-8AAFD244A58C}">
      <dgm:prSet/>
      <dgm:spPr/>
      <dgm:t>
        <a:bodyPr/>
        <a:lstStyle/>
        <a:p>
          <a:r>
            <a:rPr lang="zh-CN"/>
            <a:t>用户系统的处理</a:t>
          </a:r>
          <a:endParaRPr lang="en-US"/>
        </a:p>
      </dgm:t>
    </dgm:pt>
    <dgm:pt modelId="{C423348C-6A77-4719-86AE-E978B94B3C0D}" cxnId="{A38BA6C6-53E5-4EC4-83E8-CC54649FE724}" type="parTrans">
      <dgm:prSet/>
      <dgm:spPr/>
      <dgm:t>
        <a:bodyPr/>
        <a:lstStyle/>
        <a:p>
          <a:endParaRPr lang="en-US"/>
        </a:p>
      </dgm:t>
    </dgm:pt>
    <dgm:pt modelId="{EE1730B7-3E07-42D6-A00A-9E91E0890B71}" cxnId="{A38BA6C6-53E5-4EC4-83E8-CC54649FE724}" type="sibTrans">
      <dgm:prSet/>
      <dgm:spPr/>
      <dgm:t>
        <a:bodyPr/>
        <a:lstStyle/>
        <a:p>
          <a:endParaRPr lang="en-US"/>
        </a:p>
      </dgm:t>
    </dgm:pt>
    <dgm:pt modelId="{38FEB1F5-3D33-443A-82D1-4AFF657422A1}" type="pres">
      <dgm:prSet presAssocID="{9E02B7FD-36FD-4451-AB18-F68A576C3934}" presName="root" presStyleCnt="0">
        <dgm:presLayoutVars>
          <dgm:dir/>
          <dgm:resizeHandles val="exact"/>
        </dgm:presLayoutVars>
      </dgm:prSet>
      <dgm:spPr/>
    </dgm:pt>
    <dgm:pt modelId="{E49803E0-C2BB-4D26-B580-EE127E208B99}" type="pres">
      <dgm:prSet presAssocID="{9E02B7FD-36FD-4451-AB18-F68A576C3934}" presName="container" presStyleCnt="0">
        <dgm:presLayoutVars>
          <dgm:dir/>
          <dgm:resizeHandles val="exact"/>
        </dgm:presLayoutVars>
      </dgm:prSet>
      <dgm:spPr/>
    </dgm:pt>
    <dgm:pt modelId="{27055044-F6B8-4017-8210-DBC09F8601F5}" type="pres">
      <dgm:prSet presAssocID="{90454CA6-CF8B-4BA4-A7B2-0593FE674974}" presName="compNode" presStyleCnt="0"/>
      <dgm:spPr/>
    </dgm:pt>
    <dgm:pt modelId="{594416C4-E56C-4193-8D73-B9E18D02C58D}" type="pres">
      <dgm:prSet presAssocID="{90454CA6-CF8B-4BA4-A7B2-0593FE674974}" presName="iconBgRect" presStyleLbl="bgShp" presStyleIdx="0" presStyleCnt="5"/>
      <dgm:spPr/>
    </dgm:pt>
    <dgm:pt modelId="{9DF211CB-5E6F-4482-866C-4AB9B597F8A8}" type="pres">
      <dgm:prSet presAssocID="{90454CA6-CF8B-4BA4-A7B2-0593FE67497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8716A0B5-C036-4A2A-B2FD-10E9D2D172A3}" type="pres">
      <dgm:prSet presAssocID="{90454CA6-CF8B-4BA4-A7B2-0593FE674974}" presName="spaceRect" presStyleCnt="0"/>
      <dgm:spPr/>
    </dgm:pt>
    <dgm:pt modelId="{143D2680-E3EF-4224-9A1F-88E02800E91C}" type="pres">
      <dgm:prSet presAssocID="{90454CA6-CF8B-4BA4-A7B2-0593FE674974}" presName="textRect" presStyleLbl="revTx" presStyleIdx="0" presStyleCnt="5">
        <dgm:presLayoutVars>
          <dgm:chMax val="1"/>
          <dgm:chPref val="1"/>
        </dgm:presLayoutVars>
      </dgm:prSet>
      <dgm:spPr/>
    </dgm:pt>
    <dgm:pt modelId="{78A1E088-D763-4ECA-A928-589ACC8A5AF7}" type="pres">
      <dgm:prSet presAssocID="{8B731446-449C-4E19-84DB-0F242DF91E0D}" presName="sibTrans" presStyleLbl="sibTrans2D1" presStyleIdx="0" presStyleCnt="0"/>
      <dgm:spPr/>
    </dgm:pt>
    <dgm:pt modelId="{27AFC30C-FD7C-4C04-BFD0-B3378E39003E}" type="pres">
      <dgm:prSet presAssocID="{7F9F3634-E11D-4864-B521-5CBD2E821086}" presName="compNode" presStyleCnt="0"/>
      <dgm:spPr/>
    </dgm:pt>
    <dgm:pt modelId="{28E409EE-A768-41E3-BAD1-E5A863C20BDE}" type="pres">
      <dgm:prSet presAssocID="{7F9F3634-E11D-4864-B521-5CBD2E821086}" presName="iconBgRect" presStyleLbl="bgShp" presStyleIdx="1" presStyleCnt="5"/>
      <dgm:spPr/>
    </dgm:pt>
    <dgm:pt modelId="{45569E9D-E7C0-4DF7-8B22-BB1A1B1CBD63}" type="pres">
      <dgm:prSet presAssocID="{7F9F3634-E11D-4864-B521-5CBD2E82108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15429900-0A9A-45CC-A81A-39F315F757C1}" type="pres">
      <dgm:prSet presAssocID="{7F9F3634-E11D-4864-B521-5CBD2E821086}" presName="spaceRect" presStyleCnt="0"/>
      <dgm:spPr/>
    </dgm:pt>
    <dgm:pt modelId="{5472689E-A076-4561-B05F-2486F8B1E67E}" type="pres">
      <dgm:prSet presAssocID="{7F9F3634-E11D-4864-B521-5CBD2E821086}" presName="textRect" presStyleLbl="revTx" presStyleIdx="1" presStyleCnt="5">
        <dgm:presLayoutVars>
          <dgm:chMax val="1"/>
          <dgm:chPref val="1"/>
        </dgm:presLayoutVars>
      </dgm:prSet>
      <dgm:spPr/>
    </dgm:pt>
    <dgm:pt modelId="{E443D2F3-917C-4A32-9E4B-F9CB2AA2F9BE}" type="pres">
      <dgm:prSet presAssocID="{7B6F7AF8-77C7-47D2-989A-1AF5EF089DA3}" presName="sibTrans" presStyleLbl="sibTrans2D1" presStyleIdx="0" presStyleCnt="0"/>
      <dgm:spPr/>
    </dgm:pt>
    <dgm:pt modelId="{7E8C9E2E-71F5-429B-86D5-AD61A97C48B9}" type="pres">
      <dgm:prSet presAssocID="{62672C0B-6E3D-404C-AED0-AD1682833A2D}" presName="compNode" presStyleCnt="0"/>
      <dgm:spPr/>
    </dgm:pt>
    <dgm:pt modelId="{657F201D-A79D-4CB7-A61B-F177DC160977}" type="pres">
      <dgm:prSet presAssocID="{62672C0B-6E3D-404C-AED0-AD1682833A2D}" presName="iconBgRect" presStyleLbl="bgShp" presStyleIdx="2" presStyleCnt="5"/>
      <dgm:spPr/>
    </dgm:pt>
    <dgm:pt modelId="{E655BEC3-075E-4FFE-A0BC-9D24915769E1}" type="pres">
      <dgm:prSet presAssocID="{62672C0B-6E3D-404C-AED0-AD1682833A2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0782D2A5-AD26-4FD6-8F4C-F8BE7E6F3320}" type="pres">
      <dgm:prSet presAssocID="{62672C0B-6E3D-404C-AED0-AD1682833A2D}" presName="spaceRect" presStyleCnt="0"/>
      <dgm:spPr/>
    </dgm:pt>
    <dgm:pt modelId="{704D616A-0007-450C-8743-26FAA3F77C88}" type="pres">
      <dgm:prSet presAssocID="{62672C0B-6E3D-404C-AED0-AD1682833A2D}" presName="textRect" presStyleLbl="revTx" presStyleIdx="2" presStyleCnt="5">
        <dgm:presLayoutVars>
          <dgm:chMax val="1"/>
          <dgm:chPref val="1"/>
        </dgm:presLayoutVars>
      </dgm:prSet>
      <dgm:spPr/>
    </dgm:pt>
    <dgm:pt modelId="{460E7055-24E0-497B-A1FF-B20D2B7E3E8F}" type="pres">
      <dgm:prSet presAssocID="{4B100BEA-6351-4224-A65D-030313E9FC59}" presName="sibTrans" presStyleLbl="sibTrans2D1" presStyleIdx="0" presStyleCnt="0"/>
      <dgm:spPr/>
    </dgm:pt>
    <dgm:pt modelId="{642D0338-3880-4544-B964-1D14D84B5C22}" type="pres">
      <dgm:prSet presAssocID="{7EFDF0CE-FDD2-47BE-AAEF-3B5D76B7D1EC}" presName="compNode" presStyleCnt="0"/>
      <dgm:spPr/>
    </dgm:pt>
    <dgm:pt modelId="{667786DE-8E7C-4DCB-9853-37844636B05F}" type="pres">
      <dgm:prSet presAssocID="{7EFDF0CE-FDD2-47BE-AAEF-3B5D76B7D1EC}" presName="iconBgRect" presStyleLbl="bgShp" presStyleIdx="3" presStyleCnt="5"/>
      <dgm:spPr/>
    </dgm:pt>
    <dgm:pt modelId="{2737EBCD-29E2-4862-B58A-016449DACC10}" type="pres">
      <dgm:prSet presAssocID="{7EFDF0CE-FDD2-47BE-AAEF-3B5D76B7D1E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</dgm:pt>
    <dgm:pt modelId="{28519E61-C99C-4CAF-8C99-71A51CA4652F}" type="pres">
      <dgm:prSet presAssocID="{7EFDF0CE-FDD2-47BE-AAEF-3B5D76B7D1EC}" presName="spaceRect" presStyleCnt="0"/>
      <dgm:spPr/>
    </dgm:pt>
    <dgm:pt modelId="{962B6B14-37F1-4FAF-A75C-E24D6740084D}" type="pres">
      <dgm:prSet presAssocID="{7EFDF0CE-FDD2-47BE-AAEF-3B5D76B7D1EC}" presName="textRect" presStyleLbl="revTx" presStyleIdx="3" presStyleCnt="5">
        <dgm:presLayoutVars>
          <dgm:chMax val="1"/>
          <dgm:chPref val="1"/>
        </dgm:presLayoutVars>
      </dgm:prSet>
      <dgm:spPr/>
    </dgm:pt>
    <dgm:pt modelId="{D188D0C6-F593-47B5-922E-6C3828096B69}" type="pres">
      <dgm:prSet presAssocID="{6DD4A9BE-1214-4951-AE3E-5600AD5A0B95}" presName="sibTrans" presStyleLbl="sibTrans2D1" presStyleIdx="0" presStyleCnt="0"/>
      <dgm:spPr/>
    </dgm:pt>
    <dgm:pt modelId="{7E63FD82-E718-4B66-A0EF-7696DCFB913F}" type="pres">
      <dgm:prSet presAssocID="{42B458E4-7F6C-4E2C-9B7F-8AAFD244A58C}" presName="compNode" presStyleCnt="0"/>
      <dgm:spPr/>
    </dgm:pt>
    <dgm:pt modelId="{4D6A5CEC-3E6A-4D46-A0F9-FDC8B7FF33A4}" type="pres">
      <dgm:prSet presAssocID="{42B458E4-7F6C-4E2C-9B7F-8AAFD244A58C}" presName="iconBgRect" presStyleLbl="bgShp" presStyleIdx="4" presStyleCnt="5"/>
      <dgm:spPr/>
    </dgm:pt>
    <dgm:pt modelId="{50EE1FCE-718A-49DE-8FF2-A02B9776221F}" type="pres">
      <dgm:prSet presAssocID="{42B458E4-7F6C-4E2C-9B7F-8AAFD244A58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</dgm:pt>
    <dgm:pt modelId="{E2C1CC5E-78BE-4257-A244-8D848D7DB999}" type="pres">
      <dgm:prSet presAssocID="{42B458E4-7F6C-4E2C-9B7F-8AAFD244A58C}" presName="spaceRect" presStyleCnt="0"/>
      <dgm:spPr/>
    </dgm:pt>
    <dgm:pt modelId="{0ED02E1E-5BDC-4639-8C0B-F5818CAC9175}" type="pres">
      <dgm:prSet presAssocID="{42B458E4-7F6C-4E2C-9B7F-8AAFD244A5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4E2C30D-F758-49FA-ABBE-CCBF20AAB056}" type="presOf" srcId="{6DD4A9BE-1214-4951-AE3E-5600AD5A0B95}" destId="{D188D0C6-F593-47B5-922E-6C3828096B69}" srcOrd="0" destOrd="0" presId="urn:microsoft.com/office/officeart/2018/2/layout/IconCircleList"/>
    <dgm:cxn modelId="{13088825-E8C4-47A1-B246-04ED3A67D021}" srcId="{9E02B7FD-36FD-4451-AB18-F68A576C3934}" destId="{62672C0B-6E3D-404C-AED0-AD1682833A2D}" srcOrd="2" destOrd="0" parTransId="{504F2E8F-7FF6-4C63-BA08-40BDB8787B1A}" sibTransId="{4B100BEA-6351-4224-A65D-030313E9FC59}"/>
    <dgm:cxn modelId="{26964A33-A9FA-4203-B884-B29B2F13D394}" type="presOf" srcId="{8B731446-449C-4E19-84DB-0F242DF91E0D}" destId="{78A1E088-D763-4ECA-A928-589ACC8A5AF7}" srcOrd="0" destOrd="0" presId="urn:microsoft.com/office/officeart/2018/2/layout/IconCircleList"/>
    <dgm:cxn modelId="{99AB7536-3CDD-4B52-9F70-623E78FCF564}" type="presOf" srcId="{4B100BEA-6351-4224-A65D-030313E9FC59}" destId="{460E7055-24E0-497B-A1FF-B20D2B7E3E8F}" srcOrd="0" destOrd="0" presId="urn:microsoft.com/office/officeart/2018/2/layout/IconCircleList"/>
    <dgm:cxn modelId="{D06E2938-CD6C-467A-AE18-46545D006EC0}" srcId="{9E02B7FD-36FD-4451-AB18-F68A576C3934}" destId="{7F9F3634-E11D-4864-B521-5CBD2E821086}" srcOrd="1" destOrd="0" parTransId="{AF987F62-DEC3-49FF-9E2D-FC324ED5BB24}" sibTransId="{7B6F7AF8-77C7-47D2-989A-1AF5EF089DA3}"/>
    <dgm:cxn modelId="{41B1413C-351F-4F5A-966B-A02105C9B2BD}" type="presOf" srcId="{7F9F3634-E11D-4864-B521-5CBD2E821086}" destId="{5472689E-A076-4561-B05F-2486F8B1E67E}" srcOrd="0" destOrd="0" presId="urn:microsoft.com/office/officeart/2018/2/layout/IconCircleList"/>
    <dgm:cxn modelId="{48B8D345-3EBC-4C99-B37D-E9F0A3B84C4A}" srcId="{9E02B7FD-36FD-4451-AB18-F68A576C3934}" destId="{90454CA6-CF8B-4BA4-A7B2-0593FE674974}" srcOrd="0" destOrd="0" parTransId="{990F13D2-6F2E-4390-BA5B-D1BD5536BBD7}" sibTransId="{8B731446-449C-4E19-84DB-0F242DF91E0D}"/>
    <dgm:cxn modelId="{8D8A2046-51F8-4A51-81C1-4B5C14020100}" type="presOf" srcId="{7EFDF0CE-FDD2-47BE-AAEF-3B5D76B7D1EC}" destId="{962B6B14-37F1-4FAF-A75C-E24D6740084D}" srcOrd="0" destOrd="0" presId="urn:microsoft.com/office/officeart/2018/2/layout/IconCircleList"/>
    <dgm:cxn modelId="{1C49754F-0045-4FED-B75D-0DFE5A5F93E8}" srcId="{9E02B7FD-36FD-4451-AB18-F68A576C3934}" destId="{7EFDF0CE-FDD2-47BE-AAEF-3B5D76B7D1EC}" srcOrd="3" destOrd="0" parTransId="{62006AFB-A6B8-458A-A03D-A3B451BD1895}" sibTransId="{6DD4A9BE-1214-4951-AE3E-5600AD5A0B95}"/>
    <dgm:cxn modelId="{86493772-483F-4D42-85AC-84B9EE4C7D20}" type="presOf" srcId="{42B458E4-7F6C-4E2C-9B7F-8AAFD244A58C}" destId="{0ED02E1E-5BDC-4639-8C0B-F5818CAC9175}" srcOrd="0" destOrd="0" presId="urn:microsoft.com/office/officeart/2018/2/layout/IconCircleList"/>
    <dgm:cxn modelId="{6765A890-D621-470D-850F-89AAC037C88A}" type="presOf" srcId="{7B6F7AF8-77C7-47D2-989A-1AF5EF089DA3}" destId="{E443D2F3-917C-4A32-9E4B-F9CB2AA2F9BE}" srcOrd="0" destOrd="0" presId="urn:microsoft.com/office/officeart/2018/2/layout/IconCircleList"/>
    <dgm:cxn modelId="{F630EDB2-8534-4D88-BF40-19B83CA425B5}" type="presOf" srcId="{9E02B7FD-36FD-4451-AB18-F68A576C3934}" destId="{38FEB1F5-3D33-443A-82D1-4AFF657422A1}" srcOrd="0" destOrd="0" presId="urn:microsoft.com/office/officeart/2018/2/layout/IconCircleList"/>
    <dgm:cxn modelId="{A38BA6C6-53E5-4EC4-83E8-CC54649FE724}" srcId="{9E02B7FD-36FD-4451-AB18-F68A576C3934}" destId="{42B458E4-7F6C-4E2C-9B7F-8AAFD244A58C}" srcOrd="4" destOrd="0" parTransId="{C423348C-6A77-4719-86AE-E978B94B3C0D}" sibTransId="{EE1730B7-3E07-42D6-A00A-9E91E0890B71}"/>
    <dgm:cxn modelId="{CB4F14E3-2FD2-407A-BF57-8B27E0DAB6E0}" type="presOf" srcId="{62672C0B-6E3D-404C-AED0-AD1682833A2D}" destId="{704D616A-0007-450C-8743-26FAA3F77C88}" srcOrd="0" destOrd="0" presId="urn:microsoft.com/office/officeart/2018/2/layout/IconCircleList"/>
    <dgm:cxn modelId="{AB4555EB-491B-4E78-A964-DD3766181686}" type="presOf" srcId="{90454CA6-CF8B-4BA4-A7B2-0593FE674974}" destId="{143D2680-E3EF-4224-9A1F-88E02800E91C}" srcOrd="0" destOrd="0" presId="urn:microsoft.com/office/officeart/2018/2/layout/IconCircleList"/>
    <dgm:cxn modelId="{66BB6AAF-E4E0-4A0B-99E6-1A9086630767}" type="presParOf" srcId="{38FEB1F5-3D33-443A-82D1-4AFF657422A1}" destId="{E49803E0-C2BB-4D26-B580-EE127E208B99}" srcOrd="0" destOrd="0" presId="urn:microsoft.com/office/officeart/2018/2/layout/IconCircleList"/>
    <dgm:cxn modelId="{759ADCE3-A623-4099-9FFE-FF4A53C9E413}" type="presParOf" srcId="{E49803E0-C2BB-4D26-B580-EE127E208B99}" destId="{27055044-F6B8-4017-8210-DBC09F8601F5}" srcOrd="0" destOrd="0" presId="urn:microsoft.com/office/officeart/2018/2/layout/IconCircleList"/>
    <dgm:cxn modelId="{0B6C524E-9829-481D-8B2B-8C66C4CBDEC3}" type="presParOf" srcId="{27055044-F6B8-4017-8210-DBC09F8601F5}" destId="{594416C4-E56C-4193-8D73-B9E18D02C58D}" srcOrd="0" destOrd="0" presId="urn:microsoft.com/office/officeart/2018/2/layout/IconCircleList"/>
    <dgm:cxn modelId="{1764B680-F46E-45C5-8DD7-115EBC4D66BE}" type="presParOf" srcId="{27055044-F6B8-4017-8210-DBC09F8601F5}" destId="{9DF211CB-5E6F-4482-866C-4AB9B597F8A8}" srcOrd="1" destOrd="0" presId="urn:microsoft.com/office/officeart/2018/2/layout/IconCircleList"/>
    <dgm:cxn modelId="{436D88C1-AFEB-4394-B03F-51A203FC067E}" type="presParOf" srcId="{27055044-F6B8-4017-8210-DBC09F8601F5}" destId="{8716A0B5-C036-4A2A-B2FD-10E9D2D172A3}" srcOrd="2" destOrd="0" presId="urn:microsoft.com/office/officeart/2018/2/layout/IconCircleList"/>
    <dgm:cxn modelId="{E13D80EC-621E-4B10-81E1-591A694CC0C3}" type="presParOf" srcId="{27055044-F6B8-4017-8210-DBC09F8601F5}" destId="{143D2680-E3EF-4224-9A1F-88E02800E91C}" srcOrd="3" destOrd="0" presId="urn:microsoft.com/office/officeart/2018/2/layout/IconCircleList"/>
    <dgm:cxn modelId="{35F65D69-6B96-4B1A-AB20-D0A158D445B2}" type="presParOf" srcId="{E49803E0-C2BB-4D26-B580-EE127E208B99}" destId="{78A1E088-D763-4ECA-A928-589ACC8A5AF7}" srcOrd="1" destOrd="0" presId="urn:microsoft.com/office/officeart/2018/2/layout/IconCircleList"/>
    <dgm:cxn modelId="{D09B16DF-60BD-4804-8F17-62444C854FCF}" type="presParOf" srcId="{E49803E0-C2BB-4D26-B580-EE127E208B99}" destId="{27AFC30C-FD7C-4C04-BFD0-B3378E39003E}" srcOrd="2" destOrd="0" presId="urn:microsoft.com/office/officeart/2018/2/layout/IconCircleList"/>
    <dgm:cxn modelId="{FACF6FB5-B037-43B6-BBFC-7C511AE42C7C}" type="presParOf" srcId="{27AFC30C-FD7C-4C04-BFD0-B3378E39003E}" destId="{28E409EE-A768-41E3-BAD1-E5A863C20BDE}" srcOrd="0" destOrd="0" presId="urn:microsoft.com/office/officeart/2018/2/layout/IconCircleList"/>
    <dgm:cxn modelId="{9F8C8FB8-00E0-4941-BB10-F408A5ED4D2F}" type="presParOf" srcId="{27AFC30C-FD7C-4C04-BFD0-B3378E39003E}" destId="{45569E9D-E7C0-4DF7-8B22-BB1A1B1CBD63}" srcOrd="1" destOrd="0" presId="urn:microsoft.com/office/officeart/2018/2/layout/IconCircleList"/>
    <dgm:cxn modelId="{EC039A36-0A45-4316-9C85-6553E4DAB09D}" type="presParOf" srcId="{27AFC30C-FD7C-4C04-BFD0-B3378E39003E}" destId="{15429900-0A9A-45CC-A81A-39F315F757C1}" srcOrd="2" destOrd="0" presId="urn:microsoft.com/office/officeart/2018/2/layout/IconCircleList"/>
    <dgm:cxn modelId="{8538B58B-1E85-4BF4-9FFB-4CBBB1380E04}" type="presParOf" srcId="{27AFC30C-FD7C-4C04-BFD0-B3378E39003E}" destId="{5472689E-A076-4561-B05F-2486F8B1E67E}" srcOrd="3" destOrd="0" presId="urn:microsoft.com/office/officeart/2018/2/layout/IconCircleList"/>
    <dgm:cxn modelId="{04338777-FF13-4AEE-9D64-07B7242EBB37}" type="presParOf" srcId="{E49803E0-C2BB-4D26-B580-EE127E208B99}" destId="{E443D2F3-917C-4A32-9E4B-F9CB2AA2F9BE}" srcOrd="3" destOrd="0" presId="urn:microsoft.com/office/officeart/2018/2/layout/IconCircleList"/>
    <dgm:cxn modelId="{40F93495-533A-46E6-A66C-75AF29D9B40D}" type="presParOf" srcId="{E49803E0-C2BB-4D26-B580-EE127E208B99}" destId="{7E8C9E2E-71F5-429B-86D5-AD61A97C48B9}" srcOrd="4" destOrd="0" presId="urn:microsoft.com/office/officeart/2018/2/layout/IconCircleList"/>
    <dgm:cxn modelId="{0240633F-AAF3-4BF2-AA10-055AE1C821AB}" type="presParOf" srcId="{7E8C9E2E-71F5-429B-86D5-AD61A97C48B9}" destId="{657F201D-A79D-4CB7-A61B-F177DC160977}" srcOrd="0" destOrd="0" presId="urn:microsoft.com/office/officeart/2018/2/layout/IconCircleList"/>
    <dgm:cxn modelId="{9BD6BC95-9BA6-470E-BF70-C6060CC25132}" type="presParOf" srcId="{7E8C9E2E-71F5-429B-86D5-AD61A97C48B9}" destId="{E655BEC3-075E-4FFE-A0BC-9D24915769E1}" srcOrd="1" destOrd="0" presId="urn:microsoft.com/office/officeart/2018/2/layout/IconCircleList"/>
    <dgm:cxn modelId="{5C054103-5A54-49F8-A85B-D13730A5E4A0}" type="presParOf" srcId="{7E8C9E2E-71F5-429B-86D5-AD61A97C48B9}" destId="{0782D2A5-AD26-4FD6-8F4C-F8BE7E6F3320}" srcOrd="2" destOrd="0" presId="urn:microsoft.com/office/officeart/2018/2/layout/IconCircleList"/>
    <dgm:cxn modelId="{AB730AEA-9396-47BD-9476-E5950EFADE27}" type="presParOf" srcId="{7E8C9E2E-71F5-429B-86D5-AD61A97C48B9}" destId="{704D616A-0007-450C-8743-26FAA3F77C88}" srcOrd="3" destOrd="0" presId="urn:microsoft.com/office/officeart/2018/2/layout/IconCircleList"/>
    <dgm:cxn modelId="{2E2E221E-B2DD-4096-9101-C70F5EF3540B}" type="presParOf" srcId="{E49803E0-C2BB-4D26-B580-EE127E208B99}" destId="{460E7055-24E0-497B-A1FF-B20D2B7E3E8F}" srcOrd="5" destOrd="0" presId="urn:microsoft.com/office/officeart/2018/2/layout/IconCircleList"/>
    <dgm:cxn modelId="{1BCED308-ECA3-44DA-96E0-BC86CCAE003C}" type="presParOf" srcId="{E49803E0-C2BB-4D26-B580-EE127E208B99}" destId="{642D0338-3880-4544-B964-1D14D84B5C22}" srcOrd="6" destOrd="0" presId="urn:microsoft.com/office/officeart/2018/2/layout/IconCircleList"/>
    <dgm:cxn modelId="{D41AA572-5B50-481D-840E-9EA6734ED2C2}" type="presParOf" srcId="{642D0338-3880-4544-B964-1D14D84B5C22}" destId="{667786DE-8E7C-4DCB-9853-37844636B05F}" srcOrd="0" destOrd="0" presId="urn:microsoft.com/office/officeart/2018/2/layout/IconCircleList"/>
    <dgm:cxn modelId="{6C8E2C59-5061-4C49-A594-69ADFB22AE19}" type="presParOf" srcId="{642D0338-3880-4544-B964-1D14D84B5C22}" destId="{2737EBCD-29E2-4862-B58A-016449DACC10}" srcOrd="1" destOrd="0" presId="urn:microsoft.com/office/officeart/2018/2/layout/IconCircleList"/>
    <dgm:cxn modelId="{98D6E79A-086E-4B3D-9D52-189ABFEEFAE4}" type="presParOf" srcId="{642D0338-3880-4544-B964-1D14D84B5C22}" destId="{28519E61-C99C-4CAF-8C99-71A51CA4652F}" srcOrd="2" destOrd="0" presId="urn:microsoft.com/office/officeart/2018/2/layout/IconCircleList"/>
    <dgm:cxn modelId="{BAD944AC-442B-4DB7-8A8A-31AD3C378ED6}" type="presParOf" srcId="{642D0338-3880-4544-B964-1D14D84B5C22}" destId="{962B6B14-37F1-4FAF-A75C-E24D6740084D}" srcOrd="3" destOrd="0" presId="urn:microsoft.com/office/officeart/2018/2/layout/IconCircleList"/>
    <dgm:cxn modelId="{DCBF1308-95AC-4DDE-B54B-A15DA14B945A}" type="presParOf" srcId="{E49803E0-C2BB-4D26-B580-EE127E208B99}" destId="{D188D0C6-F593-47B5-922E-6C3828096B69}" srcOrd="7" destOrd="0" presId="urn:microsoft.com/office/officeart/2018/2/layout/IconCircleList"/>
    <dgm:cxn modelId="{64E87D3F-61CF-4D40-8E50-C78D43A0F85A}" type="presParOf" srcId="{E49803E0-C2BB-4D26-B580-EE127E208B99}" destId="{7E63FD82-E718-4B66-A0EF-7696DCFB913F}" srcOrd="8" destOrd="0" presId="urn:microsoft.com/office/officeart/2018/2/layout/IconCircleList"/>
    <dgm:cxn modelId="{14989640-0D67-4B68-B141-F300621F8E06}" type="presParOf" srcId="{7E63FD82-E718-4B66-A0EF-7696DCFB913F}" destId="{4D6A5CEC-3E6A-4D46-A0F9-FDC8B7FF33A4}" srcOrd="0" destOrd="0" presId="urn:microsoft.com/office/officeart/2018/2/layout/IconCircleList"/>
    <dgm:cxn modelId="{7DDA30FE-A30B-4D90-871C-099B8D4F4BA8}" type="presParOf" srcId="{7E63FD82-E718-4B66-A0EF-7696DCFB913F}" destId="{50EE1FCE-718A-49DE-8FF2-A02B9776221F}" srcOrd="1" destOrd="0" presId="urn:microsoft.com/office/officeart/2018/2/layout/IconCircleList"/>
    <dgm:cxn modelId="{87D2F0C2-3F83-4D14-8098-4719A7446D6C}" type="presParOf" srcId="{7E63FD82-E718-4B66-A0EF-7696DCFB913F}" destId="{E2C1CC5E-78BE-4257-A244-8D848D7DB999}" srcOrd="2" destOrd="0" presId="urn:microsoft.com/office/officeart/2018/2/layout/IconCircleList"/>
    <dgm:cxn modelId="{DDF5A924-F820-4CB8-BD2A-62B681EA49DF}" type="presParOf" srcId="{7E63FD82-E718-4B66-A0EF-7696DCFB913F}" destId="{0ED02E1E-5BDC-4639-8C0B-F5818CAC917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3948876"/>
        <a:chOff x="0" y="0"/>
        <a:chExt cx="10515600" cy="3948876"/>
      </a:xfrm>
    </dsp:grpSpPr>
    <dsp:sp modelId="{822261F4-9332-4015-ADCF-8036D868FC29}">
      <dsp:nvSpPr>
        <dsp:cNvPr id="3" name="椭圆 2"/>
        <dsp:cNvSpPr/>
      </dsp:nvSpPr>
      <dsp:spPr bwMode="white">
        <a:xfrm>
          <a:off x="2093621" y="278"/>
          <a:ext cx="1772300" cy="1772300"/>
        </a:xfrm>
        <a:prstGeom prst="ellipse">
          <a:avLst/>
        </a:prstGeom>
      </dsp:spPr>
      <dsp:style>
        <a:lnRef idx="0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2093621" y="278"/>
        <a:ext cx="1772300" cy="1772300"/>
      </dsp:txXfrm>
    </dsp:sp>
    <dsp:sp modelId="{06E1D847-5709-49F0-93F2-804EB4B9BC5E}">
      <dsp:nvSpPr>
        <dsp:cNvPr id="4" name="矩形 3"/>
        <dsp:cNvSpPr/>
      </dsp:nvSpPr>
      <dsp:spPr bwMode="white">
        <a:xfrm>
          <a:off x="2465804" y="372461"/>
          <a:ext cx="1027934" cy="102793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2465804" y="372461"/>
        <a:ext cx="1027934" cy="1027934"/>
      </dsp:txXfrm>
    </dsp:sp>
    <dsp:sp modelId="{D1C330CD-7954-46E1-A138-B7454024E336}">
      <dsp:nvSpPr>
        <dsp:cNvPr id="5" name="矩形 4"/>
        <dsp:cNvSpPr/>
      </dsp:nvSpPr>
      <dsp:spPr bwMode="white">
        <a:xfrm>
          <a:off x="4245699" y="278"/>
          <a:ext cx="4177563" cy="1772300"/>
        </a:xfrm>
        <a:prstGeom prst="rect">
          <a:avLst/>
        </a:prstGeom>
      </dsp:spPr>
      <dsp:style>
        <a:lnRef idx="0">
          <a:schemeClr val="accent2">
            <a:alpha val="0"/>
          </a:schemeClr>
        </a:lnRef>
        <a:fillRef idx="0">
          <a:schemeClr val="accen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31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solidFill>
                <a:schemeClr val="accent2"/>
              </a:solidFill>
            </a:rPr>
            <a:t>严格遵循</a:t>
          </a:r>
          <a:endParaRPr lang="en-US" altLang="zh-CN" dirty="0">
            <a:solidFill>
              <a:schemeClr val="accent2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solidFill>
                <a:schemeClr val="accent2"/>
              </a:solidFill>
            </a:rPr>
            <a:t>“从哪里来，回哪里去”</a:t>
          </a:r>
          <a:endParaRPr lang="en-US" altLang="zh-CN" dirty="0">
            <a:solidFill>
              <a:schemeClr val="accent2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solidFill>
                <a:schemeClr val="accent2"/>
              </a:solidFill>
            </a:rPr>
            <a:t>的原则</a:t>
          </a:r>
          <a:endParaRPr lang="en-US" dirty="0">
            <a:solidFill>
              <a:schemeClr val="accent2"/>
            </a:solidFill>
          </a:endParaRPr>
        </a:p>
      </dsp:txBody>
      <dsp:txXfrm>
        <a:off x="4245699" y="278"/>
        <a:ext cx="4177563" cy="1772300"/>
      </dsp:txXfrm>
    </dsp:sp>
    <dsp:sp modelId="{C22D0FEF-DF69-41DA-9B38-0F993F0C8B66}">
      <dsp:nvSpPr>
        <dsp:cNvPr id="6" name="椭圆 5"/>
        <dsp:cNvSpPr/>
      </dsp:nvSpPr>
      <dsp:spPr bwMode="white">
        <a:xfrm>
          <a:off x="2093621" y="2176298"/>
          <a:ext cx="1772300" cy="1772300"/>
        </a:xfrm>
        <a:prstGeom prst="ellipse">
          <a:avLst/>
        </a:prstGeom>
      </dsp:spPr>
      <dsp:style>
        <a:lnRef idx="0">
          <a:schemeClr val="lt1">
            <a:alpha val="0"/>
          </a:schemeClr>
        </a:lnRef>
        <a:fillRef idx="1">
          <a:schemeClr val="accent3"/>
        </a:fillRef>
        <a:effectRef idx="0">
          <a:scrgbClr r="0" g="0" b="0"/>
        </a:effectRef>
        <a:fontRef idx="minor"/>
      </dsp:style>
      <dsp:txXfrm>
        <a:off x="2093621" y="2176298"/>
        <a:ext cx="1772300" cy="1772300"/>
      </dsp:txXfrm>
    </dsp:sp>
    <dsp:sp modelId="{F26451A9-4888-43BB-8930-9F5F039DDE0E}">
      <dsp:nvSpPr>
        <dsp:cNvPr id="7" name="矩形 6"/>
        <dsp:cNvSpPr/>
      </dsp:nvSpPr>
      <dsp:spPr bwMode="white">
        <a:xfrm>
          <a:off x="2465804" y="2548481"/>
          <a:ext cx="1027934" cy="102793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2465804" y="2548481"/>
        <a:ext cx="1027934" cy="1027934"/>
      </dsp:txXfrm>
    </dsp:sp>
    <dsp:sp modelId="{2E10ABD6-BC78-479F-8790-333F147A9722}">
      <dsp:nvSpPr>
        <dsp:cNvPr id="8" name="矩形 7"/>
        <dsp:cNvSpPr/>
      </dsp:nvSpPr>
      <dsp:spPr bwMode="white">
        <a:xfrm>
          <a:off x="4245699" y="2176298"/>
          <a:ext cx="4177563" cy="1772300"/>
        </a:xfrm>
        <a:prstGeom prst="rect">
          <a:avLst/>
        </a:prstGeom>
      </dsp:spPr>
      <dsp:style>
        <a:lnRef idx="0">
          <a:schemeClr val="accent2">
            <a:alpha val="0"/>
          </a:schemeClr>
        </a:lnRef>
        <a:fillRef idx="0">
          <a:schemeClr val="accen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3100"/>
          </a:lvl1pPr>
          <a:lvl2pPr marL="228600" indent="-228600" algn="l">
            <a:defRPr sz="2400"/>
          </a:lvl2pPr>
          <a:lvl3pPr marL="457200" indent="-228600" algn="l">
            <a:defRPr sz="2400"/>
          </a:lvl3pPr>
          <a:lvl4pPr marL="685800" indent="-228600" algn="l">
            <a:defRPr sz="2400"/>
          </a:lvl4pPr>
          <a:lvl5pPr marL="914400" indent="-228600" algn="l">
            <a:defRPr sz="2400"/>
          </a:lvl5pPr>
          <a:lvl6pPr marL="1143000" indent="-228600" algn="l">
            <a:defRPr sz="2400"/>
          </a:lvl6pPr>
          <a:lvl7pPr marL="1371600" indent="-228600" algn="l">
            <a:defRPr sz="2400"/>
          </a:lvl7pPr>
          <a:lvl8pPr marL="1600200" indent="-228600" algn="l">
            <a:defRPr sz="2400"/>
          </a:lvl8pPr>
          <a:lvl9pPr marL="1828800" indent="-228600" algn="l">
            <a:defRPr sz="2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solidFill>
                <a:schemeClr val="accent3"/>
              </a:solidFill>
            </a:rPr>
            <a:t>大体采用</a:t>
          </a:r>
          <a:endParaRPr lang="en-US" altLang="zh-CN" dirty="0">
            <a:solidFill>
              <a:schemeClr val="accent3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solidFill>
                <a:schemeClr val="accent3"/>
              </a:solidFill>
            </a:rPr>
            <a:t>线性滑动形成动效</a:t>
          </a:r>
          <a:endParaRPr lang="en-US" dirty="0">
            <a:solidFill>
              <a:schemeClr val="accent3"/>
            </a:solidFill>
          </a:endParaRPr>
        </a:p>
      </dsp:txBody>
      <dsp:txXfrm>
        <a:off x="4245699" y="2176298"/>
        <a:ext cx="4177563" cy="1772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515600" cy="3948876"/>
        <a:chOff x="0" y="0"/>
        <a:chExt cx="10515600" cy="3948876"/>
      </a:xfrm>
    </dsp:grpSpPr>
    <dsp:sp modelId="{594416C4-E56C-4193-8D73-B9E18D02C58D}">
      <dsp:nvSpPr>
        <dsp:cNvPr id="3" name="椭圆 2"/>
        <dsp:cNvSpPr/>
      </dsp:nvSpPr>
      <dsp:spPr bwMode="white">
        <a:xfrm>
          <a:off x="946532" y="852"/>
          <a:ext cx="1142955" cy="1142955"/>
        </a:xfrm>
        <a:prstGeom prst="ellipse">
          <a:avLst/>
        </a:prstGeom>
      </dsp:spPr>
      <dsp:style>
        <a:lnRef idx="0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946532" y="852"/>
        <a:ext cx="1142955" cy="1142955"/>
      </dsp:txXfrm>
    </dsp:sp>
    <dsp:sp modelId="{9DF211CB-5E6F-4482-866C-4AB9B597F8A8}">
      <dsp:nvSpPr>
        <dsp:cNvPr id="4" name="矩形 3"/>
        <dsp:cNvSpPr/>
      </dsp:nvSpPr>
      <dsp:spPr bwMode="white">
        <a:xfrm>
          <a:off x="1186553" y="240872"/>
          <a:ext cx="662914" cy="662914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1186553" y="240872"/>
        <a:ext cx="662914" cy="662914"/>
      </dsp:txXfrm>
    </dsp:sp>
    <dsp:sp modelId="{143D2680-E3EF-4224-9A1F-88E02800E91C}">
      <dsp:nvSpPr>
        <dsp:cNvPr id="5" name="矩形 4"/>
        <dsp:cNvSpPr/>
      </dsp:nvSpPr>
      <dsp:spPr bwMode="white">
        <a:xfrm>
          <a:off x="2334407" y="852"/>
          <a:ext cx="2694109" cy="1142955"/>
        </a:xfrm>
        <a:prstGeom prst="rect">
          <a:avLst/>
        </a:prstGeom>
      </dsp:spPr>
      <dsp:style>
        <a:lnRef idx="0">
          <a:schemeClr val="accent2">
            <a:alpha val="0"/>
          </a:schemeClr>
        </a:lnRef>
        <a:fillRef idx="0">
          <a:schemeClr val="accen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37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solidFill>
                <a:schemeClr val="accent2"/>
              </a:solidFill>
            </a:rPr>
            <a:t>合作与分工，模块化处理</a:t>
          </a:r>
          <a:endParaRPr lang="en-US" dirty="0">
            <a:solidFill>
              <a:schemeClr val="accent2"/>
            </a:solidFill>
          </a:endParaRPr>
        </a:p>
      </dsp:txBody>
      <dsp:txXfrm>
        <a:off x="2334407" y="852"/>
        <a:ext cx="2694109" cy="1142955"/>
      </dsp:txXfrm>
    </dsp:sp>
    <dsp:sp modelId="{28E409EE-A768-41E3-BAD1-E5A863C20BDE}">
      <dsp:nvSpPr>
        <dsp:cNvPr id="6" name="椭圆 5"/>
        <dsp:cNvSpPr/>
      </dsp:nvSpPr>
      <dsp:spPr bwMode="white">
        <a:xfrm>
          <a:off x="5497944" y="852"/>
          <a:ext cx="1142955" cy="1142955"/>
        </a:xfrm>
        <a:prstGeom prst="ellipse">
          <a:avLst/>
        </a:prstGeom>
      </dsp:spPr>
      <dsp:style>
        <a:lnRef idx="0">
          <a:schemeClr val="lt1">
            <a:alpha val="0"/>
          </a:schemeClr>
        </a:lnRef>
        <a:fillRef idx="1">
          <a:schemeClr val="accent3"/>
        </a:fillRef>
        <a:effectRef idx="0">
          <a:scrgbClr r="0" g="0" b="0"/>
        </a:effectRef>
        <a:fontRef idx="minor"/>
      </dsp:style>
      <dsp:txXfrm>
        <a:off x="5497944" y="852"/>
        <a:ext cx="1142955" cy="1142955"/>
      </dsp:txXfrm>
    </dsp:sp>
    <dsp:sp modelId="{45569E9D-E7C0-4DF7-8B22-BB1A1B1CBD63}">
      <dsp:nvSpPr>
        <dsp:cNvPr id="7" name="矩形 6"/>
        <dsp:cNvSpPr/>
      </dsp:nvSpPr>
      <dsp:spPr bwMode="white">
        <a:xfrm>
          <a:off x="5737964" y="240872"/>
          <a:ext cx="662914" cy="662914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5737964" y="240872"/>
        <a:ext cx="662914" cy="662914"/>
      </dsp:txXfrm>
    </dsp:sp>
    <dsp:sp modelId="{5472689E-A076-4561-B05F-2486F8B1E67E}">
      <dsp:nvSpPr>
        <dsp:cNvPr id="8" name="矩形 7"/>
        <dsp:cNvSpPr/>
      </dsp:nvSpPr>
      <dsp:spPr bwMode="white">
        <a:xfrm>
          <a:off x="6885818" y="852"/>
          <a:ext cx="2694109" cy="1142955"/>
        </a:xfrm>
        <a:prstGeom prst="rect">
          <a:avLst/>
        </a:prstGeom>
      </dsp:spPr>
      <dsp:style>
        <a:lnRef idx="0">
          <a:schemeClr val="accent2">
            <a:alpha val="0"/>
          </a:schemeClr>
        </a:lnRef>
        <a:fillRef idx="0">
          <a:schemeClr val="accen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37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dirty="0">
              <a:solidFill>
                <a:schemeClr val="accent3"/>
              </a:solidFill>
            </a:rPr>
            <a:t>部署项目到云端</a:t>
          </a:r>
          <a:endParaRPr lang="en-US" dirty="0">
            <a:solidFill>
              <a:schemeClr val="accent3"/>
            </a:solidFill>
          </a:endParaRPr>
        </a:p>
      </dsp:txBody>
      <dsp:txXfrm>
        <a:off x="6885818" y="852"/>
        <a:ext cx="2694109" cy="1142955"/>
      </dsp:txXfrm>
    </dsp:sp>
    <dsp:sp modelId="{657F201D-A79D-4CB7-A61B-F177DC160977}">
      <dsp:nvSpPr>
        <dsp:cNvPr id="9" name="椭圆 8"/>
        <dsp:cNvSpPr/>
      </dsp:nvSpPr>
      <dsp:spPr bwMode="white">
        <a:xfrm>
          <a:off x="946532" y="1402960"/>
          <a:ext cx="1142955" cy="1142955"/>
        </a:xfrm>
        <a:prstGeom prst="ellipse">
          <a:avLst/>
        </a:prstGeom>
      </dsp:spPr>
      <dsp:style>
        <a:lnRef idx="0">
          <a:schemeClr val="lt1">
            <a:alpha val="0"/>
          </a:schemeClr>
        </a:lnRef>
        <a:fillRef idx="1">
          <a:schemeClr val="accent4"/>
        </a:fillRef>
        <a:effectRef idx="0">
          <a:scrgbClr r="0" g="0" b="0"/>
        </a:effectRef>
        <a:fontRef idx="minor"/>
      </dsp:style>
      <dsp:txXfrm>
        <a:off x="946532" y="1402960"/>
        <a:ext cx="1142955" cy="1142955"/>
      </dsp:txXfrm>
    </dsp:sp>
    <dsp:sp modelId="{E655BEC3-075E-4FFE-A0BC-9D24915769E1}">
      <dsp:nvSpPr>
        <dsp:cNvPr id="10" name="矩形 9"/>
        <dsp:cNvSpPr/>
      </dsp:nvSpPr>
      <dsp:spPr bwMode="white">
        <a:xfrm>
          <a:off x="1186553" y="1642981"/>
          <a:ext cx="662914" cy="662914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1186553" y="1642981"/>
        <a:ext cx="662914" cy="662914"/>
      </dsp:txXfrm>
    </dsp:sp>
    <dsp:sp modelId="{704D616A-0007-450C-8743-26FAA3F77C88}">
      <dsp:nvSpPr>
        <dsp:cNvPr id="11" name="矩形 10"/>
        <dsp:cNvSpPr/>
      </dsp:nvSpPr>
      <dsp:spPr bwMode="white">
        <a:xfrm>
          <a:off x="2334407" y="1402960"/>
          <a:ext cx="2694109" cy="1142955"/>
        </a:xfrm>
        <a:prstGeom prst="rect">
          <a:avLst/>
        </a:prstGeom>
      </dsp:spPr>
      <dsp:style>
        <a:lnRef idx="0">
          <a:schemeClr val="accent2">
            <a:alpha val="0"/>
          </a:schemeClr>
        </a:lnRef>
        <a:fillRef idx="0">
          <a:schemeClr val="accen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37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solidFill>
                <a:schemeClr val="accent4"/>
              </a:solidFill>
            </a:rPr>
            <a:t>卡片与</a:t>
          </a:r>
          <a:r>
            <a:rPr lang="en-US">
              <a:solidFill>
                <a:schemeClr val="accent4"/>
              </a:solidFill>
            </a:rPr>
            <a:t>GPT</a:t>
          </a:r>
          <a:r>
            <a:rPr lang="zh-CN">
              <a:solidFill>
                <a:schemeClr val="accent4"/>
              </a:solidFill>
            </a:rPr>
            <a:t>的对接</a:t>
          </a:r>
          <a:endParaRPr lang="en-US">
            <a:solidFill>
              <a:schemeClr val="accent4"/>
            </a:solidFill>
          </a:endParaRPr>
        </a:p>
      </dsp:txBody>
      <dsp:txXfrm>
        <a:off x="2334407" y="1402960"/>
        <a:ext cx="2694109" cy="1142955"/>
      </dsp:txXfrm>
    </dsp:sp>
    <dsp:sp modelId="{667786DE-8E7C-4DCB-9853-37844636B05F}">
      <dsp:nvSpPr>
        <dsp:cNvPr id="12" name="椭圆 11"/>
        <dsp:cNvSpPr/>
      </dsp:nvSpPr>
      <dsp:spPr bwMode="white">
        <a:xfrm>
          <a:off x="5497944" y="1402960"/>
          <a:ext cx="1142955" cy="1142955"/>
        </a:xfrm>
        <a:prstGeom prst="ellipse">
          <a:avLst/>
        </a:prstGeom>
      </dsp:spPr>
      <dsp:style>
        <a:lnRef idx="0">
          <a:schemeClr val="lt1">
            <a:alpha val="0"/>
          </a:schemeClr>
        </a:lnRef>
        <a:fillRef idx="1">
          <a:schemeClr val="accent5"/>
        </a:fillRef>
        <a:effectRef idx="0">
          <a:scrgbClr r="0" g="0" b="0"/>
        </a:effectRef>
        <a:fontRef idx="minor"/>
      </dsp:style>
      <dsp:txXfrm>
        <a:off x="5497944" y="1402960"/>
        <a:ext cx="1142955" cy="1142955"/>
      </dsp:txXfrm>
    </dsp:sp>
    <dsp:sp modelId="{2737EBCD-29E2-4862-B58A-016449DACC10}">
      <dsp:nvSpPr>
        <dsp:cNvPr id="13" name="矩形 12"/>
        <dsp:cNvSpPr/>
      </dsp:nvSpPr>
      <dsp:spPr bwMode="white">
        <a:xfrm>
          <a:off x="5737964" y="1642981"/>
          <a:ext cx="662914" cy="662914"/>
        </a:xfrm>
        <a:prstGeom prst="rect">
          <a:avLst/>
        </a:prstGeom>
        <a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5737964" y="1642981"/>
        <a:ext cx="662914" cy="662914"/>
      </dsp:txXfrm>
    </dsp:sp>
    <dsp:sp modelId="{962B6B14-37F1-4FAF-A75C-E24D6740084D}">
      <dsp:nvSpPr>
        <dsp:cNvPr id="14" name="矩形 13"/>
        <dsp:cNvSpPr/>
      </dsp:nvSpPr>
      <dsp:spPr bwMode="white">
        <a:xfrm>
          <a:off x="6885818" y="1402960"/>
          <a:ext cx="2694109" cy="1142955"/>
        </a:xfrm>
        <a:prstGeom prst="rect">
          <a:avLst/>
        </a:prstGeom>
      </dsp:spPr>
      <dsp:style>
        <a:lnRef idx="0">
          <a:schemeClr val="accent2">
            <a:alpha val="0"/>
          </a:schemeClr>
        </a:lnRef>
        <a:fillRef idx="0">
          <a:schemeClr val="accen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37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solidFill>
                <a:schemeClr val="accent5"/>
              </a:solidFill>
            </a:rPr>
            <a:t>项目样式风格的整合</a:t>
          </a:r>
          <a:endParaRPr lang="en-US">
            <a:solidFill>
              <a:schemeClr val="accent5"/>
            </a:solidFill>
          </a:endParaRPr>
        </a:p>
      </dsp:txBody>
      <dsp:txXfrm>
        <a:off x="6885818" y="1402960"/>
        <a:ext cx="2694109" cy="1142955"/>
      </dsp:txXfrm>
    </dsp:sp>
    <dsp:sp modelId="{4D6A5CEC-3E6A-4D46-A0F9-FDC8B7FF33A4}">
      <dsp:nvSpPr>
        <dsp:cNvPr id="15" name="椭圆 14"/>
        <dsp:cNvSpPr/>
      </dsp:nvSpPr>
      <dsp:spPr bwMode="white">
        <a:xfrm>
          <a:off x="946532" y="2805069"/>
          <a:ext cx="1142955" cy="1142955"/>
        </a:xfrm>
        <a:prstGeom prst="ellipse">
          <a:avLst/>
        </a:prstGeom>
      </dsp:spPr>
      <dsp:style>
        <a:lnRef idx="0">
          <a:schemeClr val="lt1">
            <a:alpha val="0"/>
          </a:schemeClr>
        </a:lnRef>
        <a:fillRef idx="1">
          <a:schemeClr val="accent6"/>
        </a:fillRef>
        <a:effectRef idx="0">
          <a:scrgbClr r="0" g="0" b="0"/>
        </a:effectRef>
        <a:fontRef idx="minor"/>
      </dsp:style>
      <dsp:txXfrm>
        <a:off x="946532" y="2805069"/>
        <a:ext cx="1142955" cy="1142955"/>
      </dsp:txXfrm>
    </dsp:sp>
    <dsp:sp modelId="{50EE1FCE-718A-49DE-8FF2-A02B9776221F}">
      <dsp:nvSpPr>
        <dsp:cNvPr id="16" name="矩形 15"/>
        <dsp:cNvSpPr/>
      </dsp:nvSpPr>
      <dsp:spPr bwMode="white">
        <a:xfrm>
          <a:off x="1186553" y="3045090"/>
          <a:ext cx="662914" cy="662914"/>
        </a:xfrm>
        <a:prstGeom prst="rect">
          <a:avLst/>
        </a:prstGeom>
        <a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bg1"/>
        </a:fillRef>
        <a:effectRef idx="0">
          <a:scrgbClr r="0" g="0" b="0"/>
        </a:effectRef>
        <a:fontRef idx="minor">
          <a:schemeClr val="lt1"/>
        </a:fontRef>
      </dsp:style>
      <dsp:txXfrm>
        <a:off x="1186553" y="3045090"/>
        <a:ext cx="662914" cy="662914"/>
      </dsp:txXfrm>
    </dsp:sp>
    <dsp:sp modelId="{0ED02E1E-5BDC-4639-8C0B-F5818CAC9175}">
      <dsp:nvSpPr>
        <dsp:cNvPr id="17" name="矩形 16"/>
        <dsp:cNvSpPr/>
      </dsp:nvSpPr>
      <dsp:spPr bwMode="white">
        <a:xfrm>
          <a:off x="2334407" y="2805069"/>
          <a:ext cx="2694109" cy="1142955"/>
        </a:xfrm>
        <a:prstGeom prst="rect">
          <a:avLst/>
        </a:prstGeom>
      </dsp:spPr>
      <dsp:style>
        <a:lnRef idx="0">
          <a:schemeClr val="accent2">
            <a:alpha val="0"/>
          </a:schemeClr>
        </a:lnRef>
        <a:fillRef idx="0">
          <a:schemeClr val="accent2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ctr"/>
        <a:lstStyle>
          <a:lvl1pPr algn="l">
            <a:defRPr sz="3700"/>
          </a:lvl1pPr>
          <a:lvl2pPr marL="285750" indent="-285750" algn="l">
            <a:defRPr sz="2800"/>
          </a:lvl2pPr>
          <a:lvl3pPr marL="571500" indent="-285750" algn="l">
            <a:defRPr sz="2800"/>
          </a:lvl3pPr>
          <a:lvl4pPr marL="857250" indent="-285750" algn="l">
            <a:defRPr sz="2800"/>
          </a:lvl4pPr>
          <a:lvl5pPr marL="1143000" indent="-285750" algn="l">
            <a:defRPr sz="2800"/>
          </a:lvl5pPr>
          <a:lvl6pPr marL="1428750" indent="-285750" algn="l">
            <a:defRPr sz="2800"/>
          </a:lvl6pPr>
          <a:lvl7pPr marL="1714500" indent="-285750" algn="l">
            <a:defRPr sz="2800"/>
          </a:lvl7pPr>
          <a:lvl8pPr marL="2000250" indent="-285750" algn="l">
            <a:defRPr sz="2800"/>
          </a:lvl8pPr>
          <a:lvl9pPr marL="2286000" indent="-285750" algn="l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solidFill>
                <a:schemeClr val="accent6"/>
              </a:solidFill>
            </a:rPr>
            <a:t>用户系统的处理</a:t>
          </a:r>
          <a:endParaRPr lang="en-US">
            <a:solidFill>
              <a:schemeClr val="accent6"/>
            </a:solidFill>
          </a:endParaRPr>
        </a:p>
      </dsp:txBody>
      <dsp:txXfrm>
        <a:off x="2334407" y="2805069"/>
        <a:ext cx="2694109" cy="1142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contDir" val="sameDir"/>
            <dgm:param type="grDir" val="tL"/>
            <dgm:param type="flowDir" val="row"/>
          </dgm:alg>
        </dgm:if>
        <dgm:else name="Name5">
          <dgm:alg type="snake">
            <dgm:param type="contDir" val="sameDir"/>
            <dgm:param type="grDir" val="tR"/>
            <dgm:param type="flowDir" val="row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parTxLTRAlign" val="l"/>
                  <dgm:param type="parTxRTLAlign" val="l"/>
                  <dgm:param type="shpTxLTRAlignCh" val="l"/>
                  <dgm:param type="shpTxRTLAlignCh" val="l"/>
                  <dgm:param type="txAnchorVert" val="mid"/>
                </dgm:alg>
              </dgm:if>
              <dgm:else name="Name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  <dgm:param type="txAnchorVert" val="mid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contDir" val="sameDir"/>
            <dgm:param type="grDir" val="tL"/>
            <dgm:param type="flowDir" val="row"/>
          </dgm:alg>
        </dgm:if>
        <dgm:else name="Name5">
          <dgm:alg type="snake">
            <dgm:param type="contDir" val="sameDir"/>
            <dgm:param type="grDir" val="tR"/>
            <dgm:param type="flowDir" val="row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parTxLTRAlign" val="l"/>
                  <dgm:param type="parTxRTLAlign" val="l"/>
                  <dgm:param type="shpTxLTRAlignCh" val="l"/>
                  <dgm:param type="shpTxRTLAlignCh" val="l"/>
                  <dgm:param type="txAnchorVert" val="mid"/>
                </dgm:alg>
              </dgm:if>
              <dgm:else name="Name9">
                <dgm:alg type="tx">
                  <dgm:param type="parTxLTRAlign" val="r"/>
                  <dgm:param type="parTxRTLAlign" val="r"/>
                  <dgm:param type="shpTxLTRAlignCh" val="r"/>
                  <dgm:param type="shpTxRTLAlignCh" val="r"/>
                  <dgm:param type="txAnchorVert" val="mid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  <a:endParaRPr lang="en-US" altLang="zh-CN" sz="1000" cap="all" dirty="0">
              <a:solidFill>
                <a:schemeClr val="bg1"/>
              </a:solidFill>
            </a:endParaRP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9" name="任意多边形 8"/>
          <p:cNvSpPr/>
          <p:nvPr userDrawn="1"/>
        </p:nvSpPr>
        <p:spPr>
          <a:xfrm>
            <a:off x="736600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736600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2">
                    <a:lumMod val="25000"/>
                  </a:schemeClr>
                </a:solidFill>
              </a:rPr>
              <a:t>Academic report</a:t>
            </a:r>
            <a:endParaRPr lang="en-US" altLang="zh-CN" sz="1000" cap="al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000" cap="all" dirty="0">
                <a:solidFill>
                  <a:schemeClr val="bg2">
                    <a:lumMod val="25000"/>
                  </a:schemeClr>
                </a:solidFill>
              </a:rPr>
              <a:t>presentation</a:t>
            </a:r>
            <a:endParaRPr lang="zh-CN" altLang="en-US" sz="1000" cap="al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736600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rgbClr val="404040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2">
                    <a:lumMod val="25000"/>
                  </a:schemeClr>
                </a:solidFill>
              </a:rPr>
              <a:t>Academic report</a:t>
            </a:r>
            <a:endParaRPr lang="en-US" altLang="zh-CN" sz="1000" cap="all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000" cap="all" dirty="0">
                <a:solidFill>
                  <a:schemeClr val="bg2">
                    <a:lumMod val="25000"/>
                  </a:schemeClr>
                </a:solidFill>
              </a:rPr>
              <a:t>presentation</a:t>
            </a:r>
            <a:endParaRPr lang="zh-CN" altLang="en-US" sz="1000" cap="all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736600" y="266700"/>
            <a:ext cx="1661579" cy="222249"/>
            <a:chOff x="8759825" y="266700"/>
            <a:chExt cx="1495425" cy="200025"/>
          </a:xfrm>
          <a:solidFill>
            <a:srgbClr val="404040"/>
          </a:solidFill>
        </p:grpSpPr>
        <p:sp>
          <p:nvSpPr>
            <p:cNvPr id="11" name="任意多边形 10"/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6" name="文本框 15"/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accent1"/>
                </a:solidFill>
              </a:rPr>
              <a:t>Academic report</a:t>
            </a:r>
            <a:endParaRPr lang="en-US" altLang="zh-CN" sz="1000" cap="all" dirty="0">
              <a:solidFill>
                <a:schemeClr val="accent1"/>
              </a:solidFill>
            </a:endParaRPr>
          </a:p>
          <a:p>
            <a:r>
              <a:rPr lang="en-US" altLang="zh-CN" sz="1000" cap="all" dirty="0">
                <a:solidFill>
                  <a:schemeClr val="accent1"/>
                </a:solidFill>
              </a:rPr>
              <a:t>presentation</a:t>
            </a:r>
            <a:endParaRPr lang="zh-CN" altLang="en-US" sz="1000" cap="all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"/>
            <a:ext cx="46841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736600" y="266700"/>
            <a:ext cx="1661579" cy="222249"/>
            <a:chOff x="8759825" y="266700"/>
            <a:chExt cx="1495425" cy="200025"/>
          </a:xfrm>
          <a:solidFill>
            <a:schemeClr val="bg1"/>
          </a:solidFill>
        </p:grpSpPr>
        <p:sp>
          <p:nvSpPr>
            <p:cNvPr id="3" name="任意多边形 2"/>
            <p:cNvSpPr/>
            <p:nvPr/>
          </p:nvSpPr>
          <p:spPr>
            <a:xfrm>
              <a:off x="9836150" y="276225"/>
              <a:ext cx="114300" cy="190500"/>
            </a:xfrm>
            <a:custGeom>
              <a:avLst/>
              <a:gdLst>
                <a:gd name="connsiteX0" fmla="*/ 64803 w 114300"/>
                <a:gd name="connsiteY0" fmla="*/ 115 h 190500"/>
                <a:gd name="connsiteX1" fmla="*/ 105475 w 114300"/>
                <a:gd name="connsiteY1" fmla="*/ 6782 h 190500"/>
                <a:gd name="connsiteX2" fmla="*/ 105475 w 114300"/>
                <a:gd name="connsiteY2" fmla="*/ 32719 h 190500"/>
                <a:gd name="connsiteX3" fmla="*/ 62992 w 114300"/>
                <a:gd name="connsiteY3" fmla="*/ 21175 h 190500"/>
                <a:gd name="connsiteX4" fmla="*/ 35180 w 114300"/>
                <a:gd name="connsiteY4" fmla="*/ 28252 h 190500"/>
                <a:gd name="connsiteX5" fmla="*/ 24417 w 114300"/>
                <a:gd name="connsiteY5" fmla="*/ 47950 h 190500"/>
                <a:gd name="connsiteX6" fmla="*/ 31845 w 114300"/>
                <a:gd name="connsiteY6" fmla="*/ 66152 h 190500"/>
                <a:gd name="connsiteX7" fmla="*/ 64135 w 114300"/>
                <a:gd name="connsiteY7" fmla="*/ 85307 h 190500"/>
                <a:gd name="connsiteX8" fmla="*/ 102426 w 114300"/>
                <a:gd name="connsiteY8" fmla="*/ 111253 h 190500"/>
                <a:gd name="connsiteX9" fmla="*/ 113380 w 114300"/>
                <a:gd name="connsiteY9" fmla="*/ 140402 h 190500"/>
                <a:gd name="connsiteX10" fmla="*/ 95568 w 114300"/>
                <a:gd name="connsiteY10" fmla="*/ 177646 h 190500"/>
                <a:gd name="connsiteX11" fmla="*/ 46228 w 114300"/>
                <a:gd name="connsiteY11" fmla="*/ 190615 h 190500"/>
                <a:gd name="connsiteX12" fmla="*/ 20511 w 114300"/>
                <a:gd name="connsiteY12" fmla="*/ 187580 h 190500"/>
                <a:gd name="connsiteX13" fmla="*/ -920 w 114300"/>
                <a:gd name="connsiteY13" fmla="*/ 180025 h 190500"/>
                <a:gd name="connsiteX14" fmla="*/ -920 w 114300"/>
                <a:gd name="connsiteY14" fmla="*/ 152896 h 190500"/>
                <a:gd name="connsiteX15" fmla="*/ 21940 w 114300"/>
                <a:gd name="connsiteY15" fmla="*/ 165033 h 190500"/>
                <a:gd name="connsiteX16" fmla="*/ 48991 w 114300"/>
                <a:gd name="connsiteY16" fmla="*/ 169792 h 190500"/>
                <a:gd name="connsiteX17" fmla="*/ 88139 w 114300"/>
                <a:gd name="connsiteY17" fmla="*/ 142187 h 190500"/>
                <a:gd name="connsiteX18" fmla="*/ 83948 w 114300"/>
                <a:gd name="connsiteY18" fmla="*/ 128264 h 190500"/>
                <a:gd name="connsiteX19" fmla="*/ 72422 w 114300"/>
                <a:gd name="connsiteY19" fmla="*/ 117320 h 190500"/>
                <a:gd name="connsiteX20" fmla="*/ 44990 w 114300"/>
                <a:gd name="connsiteY20" fmla="*/ 102680 h 190500"/>
                <a:gd name="connsiteX21" fmla="*/ 8128 w 114300"/>
                <a:gd name="connsiteY21" fmla="*/ 77039 h 190500"/>
                <a:gd name="connsiteX22" fmla="*/ -825 w 114300"/>
                <a:gd name="connsiteY22" fmla="*/ 49969 h 190500"/>
                <a:gd name="connsiteX23" fmla="*/ 17844 w 114300"/>
                <a:gd name="connsiteY23" fmla="*/ 13564 h 190500"/>
                <a:gd name="connsiteX24" fmla="*/ 64803 w 114300"/>
                <a:gd name="connsiteY24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4300" h="190500">
                  <a:moveTo>
                    <a:pt x="64803" y="115"/>
                  </a:moveTo>
                  <a:cubicBezTo>
                    <a:pt x="83281" y="115"/>
                    <a:pt x="96807" y="2334"/>
                    <a:pt x="105475" y="6782"/>
                  </a:cubicBezTo>
                  <a:lnTo>
                    <a:pt x="105475" y="32719"/>
                  </a:lnTo>
                  <a:cubicBezTo>
                    <a:pt x="94235" y="25023"/>
                    <a:pt x="80043" y="21175"/>
                    <a:pt x="62992" y="21175"/>
                  </a:cubicBezTo>
                  <a:cubicBezTo>
                    <a:pt x="51563" y="21175"/>
                    <a:pt x="42324" y="23537"/>
                    <a:pt x="35180" y="28252"/>
                  </a:cubicBezTo>
                  <a:cubicBezTo>
                    <a:pt x="28036" y="32976"/>
                    <a:pt x="24417" y="39539"/>
                    <a:pt x="24417" y="47950"/>
                  </a:cubicBezTo>
                  <a:cubicBezTo>
                    <a:pt x="24417" y="55408"/>
                    <a:pt x="26893" y="61475"/>
                    <a:pt x="31845" y="66152"/>
                  </a:cubicBezTo>
                  <a:cubicBezTo>
                    <a:pt x="36799" y="70838"/>
                    <a:pt x="47562" y="77220"/>
                    <a:pt x="64135" y="85307"/>
                  </a:cubicBezTo>
                  <a:cubicBezTo>
                    <a:pt x="82424" y="93955"/>
                    <a:pt x="95187" y="102604"/>
                    <a:pt x="102426" y="111253"/>
                  </a:cubicBezTo>
                  <a:cubicBezTo>
                    <a:pt x="109760" y="119892"/>
                    <a:pt x="113380" y="129617"/>
                    <a:pt x="113380" y="140402"/>
                  </a:cubicBezTo>
                  <a:cubicBezTo>
                    <a:pt x="113380" y="156584"/>
                    <a:pt x="107475" y="168999"/>
                    <a:pt x="95568" y="177646"/>
                  </a:cubicBezTo>
                  <a:cubicBezTo>
                    <a:pt x="83757" y="186292"/>
                    <a:pt x="67279" y="190615"/>
                    <a:pt x="46228" y="190615"/>
                  </a:cubicBezTo>
                  <a:cubicBezTo>
                    <a:pt x="38895" y="190615"/>
                    <a:pt x="30322" y="189603"/>
                    <a:pt x="20511" y="187580"/>
                  </a:cubicBezTo>
                  <a:cubicBezTo>
                    <a:pt x="10700" y="185558"/>
                    <a:pt x="3556" y="183040"/>
                    <a:pt x="-920" y="180025"/>
                  </a:cubicBezTo>
                  <a:lnTo>
                    <a:pt x="-920" y="152896"/>
                  </a:lnTo>
                  <a:cubicBezTo>
                    <a:pt x="4795" y="157814"/>
                    <a:pt x="12415" y="161859"/>
                    <a:pt x="21940" y="165033"/>
                  </a:cubicBezTo>
                  <a:cubicBezTo>
                    <a:pt x="31465" y="168206"/>
                    <a:pt x="40418" y="169792"/>
                    <a:pt x="48991" y="169792"/>
                  </a:cubicBezTo>
                  <a:cubicBezTo>
                    <a:pt x="75089" y="169792"/>
                    <a:pt x="88139" y="160590"/>
                    <a:pt x="88139" y="142187"/>
                  </a:cubicBezTo>
                  <a:cubicBezTo>
                    <a:pt x="88139" y="137030"/>
                    <a:pt x="86805" y="132389"/>
                    <a:pt x="83948" y="128264"/>
                  </a:cubicBezTo>
                  <a:cubicBezTo>
                    <a:pt x="81185" y="124140"/>
                    <a:pt x="77280" y="120492"/>
                    <a:pt x="72422" y="117320"/>
                  </a:cubicBezTo>
                  <a:cubicBezTo>
                    <a:pt x="67564" y="114148"/>
                    <a:pt x="58421" y="109262"/>
                    <a:pt x="44990" y="102680"/>
                  </a:cubicBezTo>
                  <a:cubicBezTo>
                    <a:pt x="26321" y="93479"/>
                    <a:pt x="14034" y="84935"/>
                    <a:pt x="8128" y="77039"/>
                  </a:cubicBezTo>
                  <a:cubicBezTo>
                    <a:pt x="2127" y="69152"/>
                    <a:pt x="-825" y="60123"/>
                    <a:pt x="-825" y="49969"/>
                  </a:cubicBezTo>
                  <a:cubicBezTo>
                    <a:pt x="-825" y="34662"/>
                    <a:pt x="5367" y="22527"/>
                    <a:pt x="17844" y="13564"/>
                  </a:cubicBezTo>
                  <a:cubicBezTo>
                    <a:pt x="30227" y="4601"/>
                    <a:pt x="45848" y="115"/>
                    <a:pt x="64803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9407525" y="276225"/>
              <a:ext cx="114300" cy="180975"/>
            </a:xfrm>
            <a:custGeom>
              <a:avLst/>
              <a:gdLst>
                <a:gd name="connsiteX0" fmla="*/ -920 w 114300"/>
                <a:gd name="connsiteY0" fmla="*/ 115 h 180975"/>
                <a:gd name="connsiteX1" fmla="*/ 51039 w 114300"/>
                <a:gd name="connsiteY1" fmla="*/ 115 h 180975"/>
                <a:gd name="connsiteX2" fmla="*/ 97026 w 114300"/>
                <a:gd name="connsiteY2" fmla="*/ 14250 h 180975"/>
                <a:gd name="connsiteX3" fmla="*/ 113380 w 114300"/>
                <a:gd name="connsiteY3" fmla="*/ 54674 h 180975"/>
                <a:gd name="connsiteX4" fmla="*/ 94254 w 114300"/>
                <a:gd name="connsiteY4" fmla="*/ 97842 h 180975"/>
                <a:gd name="connsiteX5" fmla="*/ 46429 w 114300"/>
                <a:gd name="connsiteY5" fmla="*/ 113443 h 180975"/>
                <a:gd name="connsiteX6" fmla="*/ 22693 w 114300"/>
                <a:gd name="connsiteY6" fmla="*/ 113443 h 180975"/>
                <a:gd name="connsiteX7" fmla="*/ 22693 w 114300"/>
                <a:gd name="connsiteY7" fmla="*/ 181090 h 180975"/>
                <a:gd name="connsiteX8" fmla="*/ -920 w 114300"/>
                <a:gd name="connsiteY8" fmla="*/ 181090 h 180975"/>
                <a:gd name="connsiteX9" fmla="*/ -920 w 114300"/>
                <a:gd name="connsiteY9" fmla="*/ 115 h 180975"/>
                <a:gd name="connsiteX10" fmla="*/ 22693 w 114300"/>
                <a:gd name="connsiteY10" fmla="*/ 20679 h 180975"/>
                <a:gd name="connsiteX11" fmla="*/ 22693 w 114300"/>
                <a:gd name="connsiteY11" fmla="*/ 92879 h 180975"/>
                <a:gd name="connsiteX12" fmla="*/ 44543 w 114300"/>
                <a:gd name="connsiteY12" fmla="*/ 92879 h 180975"/>
                <a:gd name="connsiteX13" fmla="*/ 77366 w 114300"/>
                <a:gd name="connsiteY13" fmla="*/ 83240 h 180975"/>
                <a:gd name="connsiteX14" fmla="*/ 88586 w 114300"/>
                <a:gd name="connsiteY14" fmla="*/ 55608 h 180975"/>
                <a:gd name="connsiteX15" fmla="*/ 46781 w 114300"/>
                <a:gd name="connsiteY15" fmla="*/ 20679 h 180975"/>
                <a:gd name="connsiteX16" fmla="*/ 22693 w 114300"/>
                <a:gd name="connsiteY16" fmla="*/ 20679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300" h="180975">
                  <a:moveTo>
                    <a:pt x="-920" y="115"/>
                  </a:moveTo>
                  <a:lnTo>
                    <a:pt x="51039" y="115"/>
                  </a:lnTo>
                  <a:cubicBezTo>
                    <a:pt x="70794" y="115"/>
                    <a:pt x="86119" y="4830"/>
                    <a:pt x="97026" y="14250"/>
                  </a:cubicBezTo>
                  <a:cubicBezTo>
                    <a:pt x="107931" y="23680"/>
                    <a:pt x="113380" y="37148"/>
                    <a:pt x="113380" y="54674"/>
                  </a:cubicBezTo>
                  <a:cubicBezTo>
                    <a:pt x="113380" y="72438"/>
                    <a:pt x="107008" y="86821"/>
                    <a:pt x="94254" y="97842"/>
                  </a:cubicBezTo>
                  <a:cubicBezTo>
                    <a:pt x="81500" y="108871"/>
                    <a:pt x="65555" y="114063"/>
                    <a:pt x="46429" y="113443"/>
                  </a:cubicBezTo>
                  <a:lnTo>
                    <a:pt x="22693" y="113443"/>
                  </a:lnTo>
                  <a:lnTo>
                    <a:pt x="22693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  <a:moveTo>
                    <a:pt x="22693" y="20679"/>
                  </a:moveTo>
                  <a:lnTo>
                    <a:pt x="22693" y="92879"/>
                  </a:lnTo>
                  <a:lnTo>
                    <a:pt x="44543" y="92879"/>
                  </a:lnTo>
                  <a:cubicBezTo>
                    <a:pt x="58944" y="92879"/>
                    <a:pt x="69889" y="89669"/>
                    <a:pt x="77366" y="83240"/>
                  </a:cubicBezTo>
                  <a:cubicBezTo>
                    <a:pt x="84843" y="76820"/>
                    <a:pt x="88586" y="67609"/>
                    <a:pt x="88586" y="55608"/>
                  </a:cubicBezTo>
                  <a:cubicBezTo>
                    <a:pt x="88586" y="32319"/>
                    <a:pt x="74652" y="20679"/>
                    <a:pt x="46781" y="20679"/>
                  </a:cubicBezTo>
                  <a:lnTo>
                    <a:pt x="22693" y="206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9550400" y="276225"/>
              <a:ext cx="95250" cy="180975"/>
            </a:xfrm>
            <a:custGeom>
              <a:avLst/>
              <a:gdLst>
                <a:gd name="connsiteX0" fmla="*/ -920 w 95250"/>
                <a:gd name="connsiteY0" fmla="*/ 115 h 180975"/>
                <a:gd name="connsiteX1" fmla="*/ 22416 w 95250"/>
                <a:gd name="connsiteY1" fmla="*/ 115 h 180975"/>
                <a:gd name="connsiteX2" fmla="*/ 22416 w 95250"/>
                <a:gd name="connsiteY2" fmla="*/ 160410 h 180975"/>
                <a:gd name="connsiteX3" fmla="*/ 94330 w 95250"/>
                <a:gd name="connsiteY3" fmla="*/ 160410 h 180975"/>
                <a:gd name="connsiteX4" fmla="*/ 94330 w 95250"/>
                <a:gd name="connsiteY4" fmla="*/ 181090 h 180975"/>
                <a:gd name="connsiteX5" fmla="*/ -920 w 95250"/>
                <a:gd name="connsiteY5" fmla="*/ 181090 h 180975"/>
                <a:gd name="connsiteX6" fmla="*/ -920 w 95250"/>
                <a:gd name="connsiteY6" fmla="*/ 1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80975">
                  <a:moveTo>
                    <a:pt x="-920" y="115"/>
                  </a:moveTo>
                  <a:lnTo>
                    <a:pt x="22416" y="115"/>
                  </a:lnTo>
                  <a:lnTo>
                    <a:pt x="22416" y="160410"/>
                  </a:lnTo>
                  <a:lnTo>
                    <a:pt x="94330" y="160410"/>
                  </a:lnTo>
                  <a:lnTo>
                    <a:pt x="94330" y="181090"/>
                  </a:lnTo>
                  <a:lnTo>
                    <a:pt x="-920" y="181090"/>
                  </a:ln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9664700" y="276225"/>
              <a:ext cx="142875" cy="190500"/>
            </a:xfrm>
            <a:custGeom>
              <a:avLst/>
              <a:gdLst>
                <a:gd name="connsiteX0" fmla="*/ -920 w 142875"/>
                <a:gd name="connsiteY0" fmla="*/ 115 h 190500"/>
                <a:gd name="connsiteX1" fmla="*/ 23559 w 142875"/>
                <a:gd name="connsiteY1" fmla="*/ 115 h 190500"/>
                <a:gd name="connsiteX2" fmla="*/ 23559 w 142875"/>
                <a:gd name="connsiteY2" fmla="*/ 112843 h 190500"/>
                <a:gd name="connsiteX3" fmla="*/ 71280 w 142875"/>
                <a:gd name="connsiteY3" fmla="*/ 169086 h 190500"/>
                <a:gd name="connsiteX4" fmla="*/ 117476 w 142875"/>
                <a:gd name="connsiteY4" fmla="*/ 114653 h 190500"/>
                <a:gd name="connsiteX5" fmla="*/ 117476 w 142875"/>
                <a:gd name="connsiteY5" fmla="*/ 115 h 190500"/>
                <a:gd name="connsiteX6" fmla="*/ 141955 w 142875"/>
                <a:gd name="connsiteY6" fmla="*/ 115 h 190500"/>
                <a:gd name="connsiteX7" fmla="*/ 141955 w 142875"/>
                <a:gd name="connsiteY7" fmla="*/ 111148 h 190500"/>
                <a:gd name="connsiteX8" fmla="*/ 68994 w 142875"/>
                <a:gd name="connsiteY8" fmla="*/ 190615 h 190500"/>
                <a:gd name="connsiteX9" fmla="*/ -920 w 142875"/>
                <a:gd name="connsiteY9" fmla="*/ 113929 h 190500"/>
                <a:gd name="connsiteX10" fmla="*/ -920 w 142875"/>
                <a:gd name="connsiteY10" fmla="*/ 115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90500">
                  <a:moveTo>
                    <a:pt x="-920" y="115"/>
                  </a:moveTo>
                  <a:lnTo>
                    <a:pt x="23559" y="115"/>
                  </a:lnTo>
                  <a:lnTo>
                    <a:pt x="23559" y="112843"/>
                  </a:lnTo>
                  <a:cubicBezTo>
                    <a:pt x="23559" y="150338"/>
                    <a:pt x="39466" y="169086"/>
                    <a:pt x="71280" y="169086"/>
                  </a:cubicBezTo>
                  <a:cubicBezTo>
                    <a:pt x="102046" y="169086"/>
                    <a:pt x="117476" y="150942"/>
                    <a:pt x="117476" y="114653"/>
                  </a:cubicBezTo>
                  <a:lnTo>
                    <a:pt x="117476" y="115"/>
                  </a:lnTo>
                  <a:lnTo>
                    <a:pt x="141955" y="115"/>
                  </a:lnTo>
                  <a:lnTo>
                    <a:pt x="141955" y="111148"/>
                  </a:lnTo>
                  <a:cubicBezTo>
                    <a:pt x="141955" y="164126"/>
                    <a:pt x="117666" y="190615"/>
                    <a:pt x="68994" y="190615"/>
                  </a:cubicBezTo>
                  <a:cubicBezTo>
                    <a:pt x="22416" y="190615"/>
                    <a:pt x="-920" y="165054"/>
                    <a:pt x="-920" y="113929"/>
                  </a:cubicBezTo>
                  <a:lnTo>
                    <a:pt x="-920" y="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8759825" y="266700"/>
              <a:ext cx="1495425" cy="200025"/>
            </a:xfrm>
            <a:custGeom>
              <a:avLst/>
              <a:gdLst>
                <a:gd name="connsiteX0" fmla="*/ 1231520 w 1495425"/>
                <a:gd name="connsiteY0" fmla="*/ 178615 h 200025"/>
                <a:gd name="connsiteX1" fmla="*/ 1238950 w 1495425"/>
                <a:gd name="connsiteY1" fmla="*/ 181469 h 200025"/>
                <a:gd name="connsiteX2" fmla="*/ 1241902 w 1495425"/>
                <a:gd name="connsiteY2" fmla="*/ 188842 h 200025"/>
                <a:gd name="connsiteX3" fmla="*/ 1238950 w 1495425"/>
                <a:gd name="connsiteY3" fmla="*/ 196216 h 200025"/>
                <a:gd name="connsiteX4" fmla="*/ 1231520 w 1495425"/>
                <a:gd name="connsiteY4" fmla="*/ 199188 h 200025"/>
                <a:gd name="connsiteX5" fmla="*/ 1224376 w 1495425"/>
                <a:gd name="connsiteY5" fmla="*/ 196216 h 200025"/>
                <a:gd name="connsiteX6" fmla="*/ 1221518 w 1495425"/>
                <a:gd name="connsiteY6" fmla="*/ 188842 h 200025"/>
                <a:gd name="connsiteX7" fmla="*/ 1224376 w 1495425"/>
                <a:gd name="connsiteY7" fmla="*/ 181469 h 200025"/>
                <a:gd name="connsiteX8" fmla="*/ 1231520 w 1495425"/>
                <a:gd name="connsiteY8" fmla="*/ 178615 h 200025"/>
                <a:gd name="connsiteX9" fmla="*/ 560884 w 1495425"/>
                <a:gd name="connsiteY9" fmla="*/ 73010 h 200025"/>
                <a:gd name="connsiteX10" fmla="*/ 530756 w 1495425"/>
                <a:gd name="connsiteY10" fmla="*/ 85383 h 200025"/>
                <a:gd name="connsiteX11" fmla="*/ 516050 w 1495425"/>
                <a:gd name="connsiteY11" fmla="*/ 120940 h 200025"/>
                <a:gd name="connsiteX12" fmla="*/ 599060 w 1495425"/>
                <a:gd name="connsiteY12" fmla="*/ 120940 h 200025"/>
                <a:gd name="connsiteX13" fmla="*/ 588316 w 1495425"/>
                <a:gd name="connsiteY13" fmla="*/ 85564 h 200025"/>
                <a:gd name="connsiteX14" fmla="*/ 560884 w 1495425"/>
                <a:gd name="connsiteY14" fmla="*/ 73010 h 200025"/>
                <a:gd name="connsiteX15" fmla="*/ 345142 w 1495425"/>
                <a:gd name="connsiteY15" fmla="*/ 65399 h 200025"/>
                <a:gd name="connsiteX16" fmla="*/ 356696 w 1495425"/>
                <a:gd name="connsiteY16" fmla="*/ 65399 h 200025"/>
                <a:gd name="connsiteX17" fmla="*/ 356696 w 1495425"/>
                <a:gd name="connsiteY17" fmla="*/ 196929 h 200025"/>
                <a:gd name="connsiteX18" fmla="*/ 345142 w 1495425"/>
                <a:gd name="connsiteY18" fmla="*/ 196929 h 200025"/>
                <a:gd name="connsiteX19" fmla="*/ 1451452 w 1495425"/>
                <a:gd name="connsiteY19" fmla="*/ 62189 h 200025"/>
                <a:gd name="connsiteX20" fmla="*/ 1483456 w 1495425"/>
                <a:gd name="connsiteY20" fmla="*/ 76401 h 200025"/>
                <a:gd name="connsiteX21" fmla="*/ 1494505 w 1495425"/>
                <a:gd name="connsiteY21" fmla="*/ 116892 h 200025"/>
                <a:gd name="connsiteX22" fmla="*/ 1494505 w 1495425"/>
                <a:gd name="connsiteY22" fmla="*/ 196929 h 200025"/>
                <a:gd name="connsiteX23" fmla="*/ 1482980 w 1495425"/>
                <a:gd name="connsiteY23" fmla="*/ 196929 h 200025"/>
                <a:gd name="connsiteX24" fmla="*/ 1482980 w 1495425"/>
                <a:gd name="connsiteY24" fmla="*/ 120340 h 200025"/>
                <a:gd name="connsiteX25" fmla="*/ 1449452 w 1495425"/>
                <a:gd name="connsiteY25" fmla="*/ 73010 h 200025"/>
                <a:gd name="connsiteX26" fmla="*/ 1418686 w 1495425"/>
                <a:gd name="connsiteY26" fmla="*/ 86926 h 200025"/>
                <a:gd name="connsiteX27" fmla="*/ 1406685 w 1495425"/>
                <a:gd name="connsiteY27" fmla="*/ 121416 h 200025"/>
                <a:gd name="connsiteX28" fmla="*/ 1406685 w 1495425"/>
                <a:gd name="connsiteY28" fmla="*/ 196929 h 200025"/>
                <a:gd name="connsiteX29" fmla="*/ 1395159 w 1495425"/>
                <a:gd name="connsiteY29" fmla="*/ 196929 h 200025"/>
                <a:gd name="connsiteX30" fmla="*/ 1395159 w 1495425"/>
                <a:gd name="connsiteY30" fmla="*/ 65399 h 200025"/>
                <a:gd name="connsiteX31" fmla="*/ 1406685 w 1495425"/>
                <a:gd name="connsiteY31" fmla="*/ 65399 h 200025"/>
                <a:gd name="connsiteX32" fmla="*/ 1406685 w 1495425"/>
                <a:gd name="connsiteY32" fmla="*/ 89307 h 200025"/>
                <a:gd name="connsiteX33" fmla="*/ 1407256 w 1495425"/>
                <a:gd name="connsiteY33" fmla="*/ 89307 h 200025"/>
                <a:gd name="connsiteX34" fmla="*/ 1451452 w 1495425"/>
                <a:gd name="connsiteY34" fmla="*/ 62189 h 200025"/>
                <a:gd name="connsiteX35" fmla="*/ 1336295 w 1495425"/>
                <a:gd name="connsiteY35" fmla="*/ 62189 h 200025"/>
                <a:gd name="connsiteX36" fmla="*/ 1364870 w 1495425"/>
                <a:gd name="connsiteY36" fmla="*/ 68371 h 200025"/>
                <a:gd name="connsiteX37" fmla="*/ 1364870 w 1495425"/>
                <a:gd name="connsiteY37" fmla="*/ 81697 h 200025"/>
                <a:gd name="connsiteX38" fmla="*/ 1334485 w 1495425"/>
                <a:gd name="connsiteY38" fmla="*/ 73010 h 200025"/>
                <a:gd name="connsiteX39" fmla="*/ 1297718 w 1495425"/>
                <a:gd name="connsiteY39" fmla="*/ 89660 h 200025"/>
                <a:gd name="connsiteX40" fmla="*/ 1283621 w 1495425"/>
                <a:gd name="connsiteY40" fmla="*/ 132713 h 200025"/>
                <a:gd name="connsiteX41" fmla="*/ 1296480 w 1495425"/>
                <a:gd name="connsiteY41" fmla="*/ 173799 h 200025"/>
                <a:gd name="connsiteX42" fmla="*/ 1330676 w 1495425"/>
                <a:gd name="connsiteY42" fmla="*/ 189318 h 200025"/>
                <a:gd name="connsiteX43" fmla="*/ 1364393 w 1495425"/>
                <a:gd name="connsiteY43" fmla="*/ 178853 h 200025"/>
                <a:gd name="connsiteX44" fmla="*/ 1364393 w 1495425"/>
                <a:gd name="connsiteY44" fmla="*/ 191102 h 200025"/>
                <a:gd name="connsiteX45" fmla="*/ 1330103 w 1495425"/>
                <a:gd name="connsiteY45" fmla="*/ 200140 h 200025"/>
                <a:gd name="connsiteX46" fmla="*/ 1287622 w 1495425"/>
                <a:gd name="connsiteY46" fmla="*/ 181707 h 200025"/>
                <a:gd name="connsiteX47" fmla="*/ 1271429 w 1495425"/>
                <a:gd name="connsiteY47" fmla="*/ 133427 h 200025"/>
                <a:gd name="connsiteX48" fmla="*/ 1289622 w 1495425"/>
                <a:gd name="connsiteY48" fmla="*/ 82173 h 200025"/>
                <a:gd name="connsiteX49" fmla="*/ 1336295 w 1495425"/>
                <a:gd name="connsiteY49" fmla="*/ 62189 h 200025"/>
                <a:gd name="connsiteX50" fmla="*/ 561350 w 1495425"/>
                <a:gd name="connsiteY50" fmla="*/ 62189 h 200025"/>
                <a:gd name="connsiteX51" fmla="*/ 598298 w 1495425"/>
                <a:gd name="connsiteY51" fmla="*/ 79439 h 200025"/>
                <a:gd name="connsiteX52" fmla="*/ 611204 w 1495425"/>
                <a:gd name="connsiteY52" fmla="*/ 126407 h 200025"/>
                <a:gd name="connsiteX53" fmla="*/ 611204 w 1495425"/>
                <a:gd name="connsiteY53" fmla="*/ 131646 h 200025"/>
                <a:gd name="connsiteX54" fmla="*/ 515583 w 1495425"/>
                <a:gd name="connsiteY54" fmla="*/ 131646 h 200025"/>
                <a:gd name="connsiteX55" fmla="*/ 527841 w 1495425"/>
                <a:gd name="connsiteY55" fmla="*/ 174037 h 200025"/>
                <a:gd name="connsiteX56" fmla="*/ 561579 w 1495425"/>
                <a:gd name="connsiteY56" fmla="*/ 189318 h 200025"/>
                <a:gd name="connsiteX57" fmla="*/ 603965 w 1495425"/>
                <a:gd name="connsiteY57" fmla="*/ 173026 h 200025"/>
                <a:gd name="connsiteX58" fmla="*/ 603965 w 1495425"/>
                <a:gd name="connsiteY58" fmla="*/ 185632 h 200025"/>
                <a:gd name="connsiteX59" fmla="*/ 559245 w 1495425"/>
                <a:gd name="connsiteY59" fmla="*/ 200140 h 200025"/>
                <a:gd name="connsiteX60" fmla="*/ 518849 w 1495425"/>
                <a:gd name="connsiteY60" fmla="*/ 181885 h 200025"/>
                <a:gd name="connsiteX61" fmla="*/ 503438 w 1495425"/>
                <a:gd name="connsiteY61" fmla="*/ 130455 h 200025"/>
                <a:gd name="connsiteX62" fmla="*/ 519555 w 1495425"/>
                <a:gd name="connsiteY62" fmla="*/ 81935 h 200025"/>
                <a:gd name="connsiteX63" fmla="*/ 561350 w 1495425"/>
                <a:gd name="connsiteY63" fmla="*/ 62189 h 200025"/>
                <a:gd name="connsiteX64" fmla="*/ 453880 w 1495425"/>
                <a:gd name="connsiteY64" fmla="*/ 62189 h 200025"/>
                <a:gd name="connsiteX65" fmla="*/ 482483 w 1495425"/>
                <a:gd name="connsiteY65" fmla="*/ 68371 h 200025"/>
                <a:gd name="connsiteX66" fmla="*/ 482483 w 1495425"/>
                <a:gd name="connsiteY66" fmla="*/ 81697 h 200025"/>
                <a:gd name="connsiteX67" fmla="*/ 452127 w 1495425"/>
                <a:gd name="connsiteY67" fmla="*/ 73010 h 200025"/>
                <a:gd name="connsiteX68" fmla="*/ 415351 w 1495425"/>
                <a:gd name="connsiteY68" fmla="*/ 89660 h 200025"/>
                <a:gd name="connsiteX69" fmla="*/ 401225 w 1495425"/>
                <a:gd name="connsiteY69" fmla="*/ 132713 h 200025"/>
                <a:gd name="connsiteX70" fmla="*/ 414122 w 1495425"/>
                <a:gd name="connsiteY70" fmla="*/ 173799 h 200025"/>
                <a:gd name="connsiteX71" fmla="*/ 448279 w 1495425"/>
                <a:gd name="connsiteY71" fmla="*/ 189318 h 200025"/>
                <a:gd name="connsiteX72" fmla="*/ 482017 w 1495425"/>
                <a:gd name="connsiteY72" fmla="*/ 178853 h 200025"/>
                <a:gd name="connsiteX73" fmla="*/ 482017 w 1495425"/>
                <a:gd name="connsiteY73" fmla="*/ 191102 h 200025"/>
                <a:gd name="connsiteX74" fmla="*/ 447689 w 1495425"/>
                <a:gd name="connsiteY74" fmla="*/ 200140 h 200025"/>
                <a:gd name="connsiteX75" fmla="*/ 405255 w 1495425"/>
                <a:gd name="connsiteY75" fmla="*/ 181707 h 200025"/>
                <a:gd name="connsiteX76" fmla="*/ 389081 w 1495425"/>
                <a:gd name="connsiteY76" fmla="*/ 133427 h 200025"/>
                <a:gd name="connsiteX77" fmla="*/ 407236 w 1495425"/>
                <a:gd name="connsiteY77" fmla="*/ 82173 h 200025"/>
                <a:gd name="connsiteX78" fmla="*/ 453880 w 1495425"/>
                <a:gd name="connsiteY78" fmla="*/ 62189 h 200025"/>
                <a:gd name="connsiteX79" fmla="*/ 84195 w 1495425"/>
                <a:gd name="connsiteY79" fmla="*/ 21280 h 200025"/>
                <a:gd name="connsiteX80" fmla="*/ 32294 w 1495425"/>
                <a:gd name="connsiteY80" fmla="*/ 44530 h 200025"/>
                <a:gd name="connsiteX81" fmla="*/ 11920 w 1495425"/>
                <a:gd name="connsiteY81" fmla="*/ 105357 h 200025"/>
                <a:gd name="connsiteX82" fmla="*/ 31189 w 1495425"/>
                <a:gd name="connsiteY82" fmla="*/ 165950 h 200025"/>
                <a:gd name="connsiteX83" fmla="*/ 82671 w 1495425"/>
                <a:gd name="connsiteY83" fmla="*/ 188486 h 200025"/>
                <a:gd name="connsiteX84" fmla="*/ 135735 w 1495425"/>
                <a:gd name="connsiteY84" fmla="*/ 166188 h 200025"/>
                <a:gd name="connsiteX85" fmla="*/ 155300 w 1495425"/>
                <a:gd name="connsiteY85" fmla="*/ 104052 h 200025"/>
                <a:gd name="connsiteX86" fmla="*/ 136202 w 1495425"/>
                <a:gd name="connsiteY86" fmla="*/ 43168 h 200025"/>
                <a:gd name="connsiteX87" fmla="*/ 84195 w 1495425"/>
                <a:gd name="connsiteY87" fmla="*/ 21280 h 200025"/>
                <a:gd name="connsiteX88" fmla="*/ 350857 w 1495425"/>
                <a:gd name="connsiteY88" fmla="*/ 12717 h 200025"/>
                <a:gd name="connsiteX89" fmla="*/ 357696 w 1495425"/>
                <a:gd name="connsiteY89" fmla="*/ 15279 h 200025"/>
                <a:gd name="connsiteX90" fmla="*/ 360668 w 1495425"/>
                <a:gd name="connsiteY90" fmla="*/ 22232 h 200025"/>
                <a:gd name="connsiteX91" fmla="*/ 357753 w 1495425"/>
                <a:gd name="connsiteY91" fmla="*/ 29309 h 200025"/>
                <a:gd name="connsiteX92" fmla="*/ 350857 w 1495425"/>
                <a:gd name="connsiteY92" fmla="*/ 32224 h 200025"/>
                <a:gd name="connsiteX93" fmla="*/ 344152 w 1495425"/>
                <a:gd name="connsiteY93" fmla="*/ 29433 h 200025"/>
                <a:gd name="connsiteX94" fmla="*/ 341285 w 1495425"/>
                <a:gd name="connsiteY94" fmla="*/ 22232 h 200025"/>
                <a:gd name="connsiteX95" fmla="*/ 344209 w 1495425"/>
                <a:gd name="connsiteY95" fmla="*/ 15393 h 200025"/>
                <a:gd name="connsiteX96" fmla="*/ 350857 w 1495425"/>
                <a:gd name="connsiteY96" fmla="*/ 12717 h 200025"/>
                <a:gd name="connsiteX97" fmla="*/ 86291 w 1495425"/>
                <a:gd name="connsiteY97" fmla="*/ 9630 h 200025"/>
                <a:gd name="connsiteX98" fmla="*/ 145489 w 1495425"/>
                <a:gd name="connsiteY98" fmla="*/ 35138 h 200025"/>
                <a:gd name="connsiteX99" fmla="*/ 168139 w 1495425"/>
                <a:gd name="connsiteY99" fmla="*/ 102032 h 200025"/>
                <a:gd name="connsiteX100" fmla="*/ 144965 w 1495425"/>
                <a:gd name="connsiteY100" fmla="*/ 173918 h 200025"/>
                <a:gd name="connsiteX101" fmla="*/ 82910 w 1495425"/>
                <a:gd name="connsiteY101" fmla="*/ 200140 h 200025"/>
                <a:gd name="connsiteX102" fmla="*/ 21845 w 1495425"/>
                <a:gd name="connsiteY102" fmla="*/ 174215 h 200025"/>
                <a:gd name="connsiteX103" fmla="*/ -920 w 1495425"/>
                <a:gd name="connsiteY103" fmla="*/ 106785 h 200025"/>
                <a:gd name="connsiteX104" fmla="*/ 22436 w 1495425"/>
                <a:gd name="connsiteY104" fmla="*/ 36148 h 200025"/>
                <a:gd name="connsiteX105" fmla="*/ 86291 w 1495425"/>
                <a:gd name="connsiteY105" fmla="*/ 9630 h 200025"/>
                <a:gd name="connsiteX106" fmla="*/ 316520 w 1495425"/>
                <a:gd name="connsiteY106" fmla="*/ 115 h 200025"/>
                <a:gd name="connsiteX107" fmla="*/ 330178 w 1495425"/>
                <a:gd name="connsiteY107" fmla="*/ 2611 h 200025"/>
                <a:gd name="connsiteX108" fmla="*/ 330178 w 1495425"/>
                <a:gd name="connsiteY108" fmla="*/ 14622 h 200025"/>
                <a:gd name="connsiteX109" fmla="*/ 316053 w 1495425"/>
                <a:gd name="connsiteY109" fmla="*/ 10935 h 200025"/>
                <a:gd name="connsiteX110" fmla="*/ 292231 w 1495425"/>
                <a:gd name="connsiteY110" fmla="*/ 43520 h 200025"/>
                <a:gd name="connsiteX111" fmla="*/ 292231 w 1495425"/>
                <a:gd name="connsiteY111" fmla="*/ 65399 h 200025"/>
                <a:gd name="connsiteX112" fmla="*/ 326445 w 1495425"/>
                <a:gd name="connsiteY112" fmla="*/ 65399 h 200025"/>
                <a:gd name="connsiteX113" fmla="*/ 326445 w 1495425"/>
                <a:gd name="connsiteY113" fmla="*/ 76220 h 200025"/>
                <a:gd name="connsiteX114" fmla="*/ 292231 w 1495425"/>
                <a:gd name="connsiteY114" fmla="*/ 76220 h 200025"/>
                <a:gd name="connsiteX115" fmla="*/ 292231 w 1495425"/>
                <a:gd name="connsiteY115" fmla="*/ 196929 h 200025"/>
                <a:gd name="connsiteX116" fmla="*/ 280677 w 1495425"/>
                <a:gd name="connsiteY116" fmla="*/ 196929 h 200025"/>
                <a:gd name="connsiteX117" fmla="*/ 280677 w 1495425"/>
                <a:gd name="connsiteY117" fmla="*/ 76220 h 200025"/>
                <a:gd name="connsiteX118" fmla="*/ 257436 w 1495425"/>
                <a:gd name="connsiteY118" fmla="*/ 76220 h 200025"/>
                <a:gd name="connsiteX119" fmla="*/ 257436 w 1495425"/>
                <a:gd name="connsiteY119" fmla="*/ 65399 h 200025"/>
                <a:gd name="connsiteX120" fmla="*/ 280677 w 1495425"/>
                <a:gd name="connsiteY120" fmla="*/ 65399 h 200025"/>
                <a:gd name="connsiteX121" fmla="*/ 280677 w 1495425"/>
                <a:gd name="connsiteY121" fmla="*/ 42568 h 200025"/>
                <a:gd name="connsiteX122" fmla="*/ 290945 w 1495425"/>
                <a:gd name="connsiteY122" fmla="*/ 10935 h 200025"/>
                <a:gd name="connsiteX123" fmla="*/ 316520 w 1495425"/>
                <a:gd name="connsiteY123" fmla="*/ 115 h 200025"/>
                <a:gd name="connsiteX124" fmla="*/ 245044 w 1495425"/>
                <a:gd name="connsiteY124" fmla="*/ 115 h 200025"/>
                <a:gd name="connsiteX125" fmla="*/ 258703 w 1495425"/>
                <a:gd name="connsiteY125" fmla="*/ 2611 h 200025"/>
                <a:gd name="connsiteX126" fmla="*/ 258703 w 1495425"/>
                <a:gd name="connsiteY126" fmla="*/ 14622 h 200025"/>
                <a:gd name="connsiteX127" fmla="*/ 244577 w 1495425"/>
                <a:gd name="connsiteY127" fmla="*/ 10935 h 200025"/>
                <a:gd name="connsiteX128" fmla="*/ 220755 w 1495425"/>
                <a:gd name="connsiteY128" fmla="*/ 43520 h 200025"/>
                <a:gd name="connsiteX129" fmla="*/ 220755 w 1495425"/>
                <a:gd name="connsiteY129" fmla="*/ 65399 h 200025"/>
                <a:gd name="connsiteX130" fmla="*/ 254969 w 1495425"/>
                <a:gd name="connsiteY130" fmla="*/ 65399 h 200025"/>
                <a:gd name="connsiteX131" fmla="*/ 254969 w 1495425"/>
                <a:gd name="connsiteY131" fmla="*/ 76220 h 200025"/>
                <a:gd name="connsiteX132" fmla="*/ 220755 w 1495425"/>
                <a:gd name="connsiteY132" fmla="*/ 76220 h 200025"/>
                <a:gd name="connsiteX133" fmla="*/ 220755 w 1495425"/>
                <a:gd name="connsiteY133" fmla="*/ 196929 h 200025"/>
                <a:gd name="connsiteX134" fmla="*/ 209201 w 1495425"/>
                <a:gd name="connsiteY134" fmla="*/ 196929 h 200025"/>
                <a:gd name="connsiteX135" fmla="*/ 209201 w 1495425"/>
                <a:gd name="connsiteY135" fmla="*/ 76220 h 200025"/>
                <a:gd name="connsiteX136" fmla="*/ 185970 w 1495425"/>
                <a:gd name="connsiteY136" fmla="*/ 76220 h 200025"/>
                <a:gd name="connsiteX137" fmla="*/ 185970 w 1495425"/>
                <a:gd name="connsiteY137" fmla="*/ 65399 h 200025"/>
                <a:gd name="connsiteX138" fmla="*/ 209201 w 1495425"/>
                <a:gd name="connsiteY138" fmla="*/ 65399 h 200025"/>
                <a:gd name="connsiteX139" fmla="*/ 209201 w 1495425"/>
                <a:gd name="connsiteY139" fmla="*/ 42568 h 200025"/>
                <a:gd name="connsiteX140" fmla="*/ 219469 w 1495425"/>
                <a:gd name="connsiteY140" fmla="*/ 10935 h 200025"/>
                <a:gd name="connsiteX141" fmla="*/ 245044 w 1495425"/>
                <a:gd name="connsiteY141" fmla="*/ 115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1495425" h="200025">
                  <a:moveTo>
                    <a:pt x="1231520" y="178615"/>
                  </a:moveTo>
                  <a:cubicBezTo>
                    <a:pt x="1234472" y="178615"/>
                    <a:pt x="1236853" y="179567"/>
                    <a:pt x="1238950" y="181469"/>
                  </a:cubicBezTo>
                  <a:cubicBezTo>
                    <a:pt x="1240950" y="183372"/>
                    <a:pt x="1241902" y="185830"/>
                    <a:pt x="1241902" y="188842"/>
                  </a:cubicBezTo>
                  <a:cubicBezTo>
                    <a:pt x="1241902" y="191776"/>
                    <a:pt x="1240950" y="194234"/>
                    <a:pt x="1238950" y="196216"/>
                  </a:cubicBezTo>
                  <a:cubicBezTo>
                    <a:pt x="1236853" y="198198"/>
                    <a:pt x="1234472" y="199188"/>
                    <a:pt x="1231520" y="199188"/>
                  </a:cubicBezTo>
                  <a:cubicBezTo>
                    <a:pt x="1228662" y="199188"/>
                    <a:pt x="1226281" y="198198"/>
                    <a:pt x="1224376" y="196216"/>
                  </a:cubicBezTo>
                  <a:cubicBezTo>
                    <a:pt x="1222471" y="194234"/>
                    <a:pt x="1221518" y="191776"/>
                    <a:pt x="1221518" y="188842"/>
                  </a:cubicBezTo>
                  <a:cubicBezTo>
                    <a:pt x="1221518" y="185830"/>
                    <a:pt x="1222471" y="183372"/>
                    <a:pt x="1224376" y="181469"/>
                  </a:cubicBezTo>
                  <a:cubicBezTo>
                    <a:pt x="1226281" y="179567"/>
                    <a:pt x="1228662" y="178615"/>
                    <a:pt x="1231520" y="178615"/>
                  </a:cubicBezTo>
                  <a:close/>
                  <a:moveTo>
                    <a:pt x="560884" y="73010"/>
                  </a:moveTo>
                  <a:cubicBezTo>
                    <a:pt x="548739" y="73010"/>
                    <a:pt x="538700" y="77134"/>
                    <a:pt x="530756" y="85383"/>
                  </a:cubicBezTo>
                  <a:cubicBezTo>
                    <a:pt x="522822" y="93622"/>
                    <a:pt x="517916" y="105481"/>
                    <a:pt x="516050" y="120940"/>
                  </a:cubicBezTo>
                  <a:lnTo>
                    <a:pt x="599060" y="120940"/>
                  </a:lnTo>
                  <a:cubicBezTo>
                    <a:pt x="598517" y="105719"/>
                    <a:pt x="594936" y="93927"/>
                    <a:pt x="588316" y="85564"/>
                  </a:cubicBezTo>
                  <a:cubicBezTo>
                    <a:pt x="581706" y="77191"/>
                    <a:pt x="572551" y="73010"/>
                    <a:pt x="560884" y="73010"/>
                  </a:cubicBezTo>
                  <a:close/>
                  <a:moveTo>
                    <a:pt x="345142" y="65399"/>
                  </a:moveTo>
                  <a:lnTo>
                    <a:pt x="356696" y="65399"/>
                  </a:lnTo>
                  <a:lnTo>
                    <a:pt x="356696" y="196929"/>
                  </a:lnTo>
                  <a:lnTo>
                    <a:pt x="345142" y="196929"/>
                  </a:lnTo>
                  <a:close/>
                  <a:moveTo>
                    <a:pt x="1451452" y="62189"/>
                  </a:moveTo>
                  <a:cubicBezTo>
                    <a:pt x="1465358" y="62189"/>
                    <a:pt x="1476027" y="66933"/>
                    <a:pt x="1483456" y="76401"/>
                  </a:cubicBezTo>
                  <a:cubicBezTo>
                    <a:pt x="1490790" y="85878"/>
                    <a:pt x="1494505" y="99375"/>
                    <a:pt x="1494505" y="116892"/>
                  </a:cubicBezTo>
                  <a:lnTo>
                    <a:pt x="1494505" y="196929"/>
                  </a:lnTo>
                  <a:lnTo>
                    <a:pt x="1482980" y="196929"/>
                  </a:lnTo>
                  <a:lnTo>
                    <a:pt x="1482980" y="120340"/>
                  </a:lnTo>
                  <a:cubicBezTo>
                    <a:pt x="1482980" y="88793"/>
                    <a:pt x="1471740" y="73010"/>
                    <a:pt x="1449452" y="73010"/>
                  </a:cubicBezTo>
                  <a:cubicBezTo>
                    <a:pt x="1436974" y="73010"/>
                    <a:pt x="1426782" y="77648"/>
                    <a:pt x="1418686" y="86926"/>
                  </a:cubicBezTo>
                  <a:cubicBezTo>
                    <a:pt x="1410685" y="96203"/>
                    <a:pt x="1406685" y="107700"/>
                    <a:pt x="1406685" y="121416"/>
                  </a:cubicBezTo>
                  <a:lnTo>
                    <a:pt x="1406685" y="196929"/>
                  </a:lnTo>
                  <a:lnTo>
                    <a:pt x="1395159" y="196929"/>
                  </a:lnTo>
                  <a:lnTo>
                    <a:pt x="1395159" y="65399"/>
                  </a:lnTo>
                  <a:lnTo>
                    <a:pt x="1406685" y="65399"/>
                  </a:lnTo>
                  <a:lnTo>
                    <a:pt x="1406685" y="89307"/>
                  </a:lnTo>
                  <a:lnTo>
                    <a:pt x="1407256" y="89307"/>
                  </a:lnTo>
                  <a:cubicBezTo>
                    <a:pt x="1416685" y="71229"/>
                    <a:pt x="1431450" y="62189"/>
                    <a:pt x="1451452" y="62189"/>
                  </a:cubicBezTo>
                  <a:close/>
                  <a:moveTo>
                    <a:pt x="1336295" y="62189"/>
                  </a:moveTo>
                  <a:cubicBezTo>
                    <a:pt x="1346106" y="62189"/>
                    <a:pt x="1355631" y="64256"/>
                    <a:pt x="1364870" y="68371"/>
                  </a:cubicBezTo>
                  <a:lnTo>
                    <a:pt x="1364870" y="81697"/>
                  </a:lnTo>
                  <a:cubicBezTo>
                    <a:pt x="1355631" y="75905"/>
                    <a:pt x="1345534" y="73010"/>
                    <a:pt x="1334485" y="73010"/>
                  </a:cubicBezTo>
                  <a:cubicBezTo>
                    <a:pt x="1319436" y="73010"/>
                    <a:pt x="1307148" y="78563"/>
                    <a:pt x="1297718" y="89660"/>
                  </a:cubicBezTo>
                  <a:cubicBezTo>
                    <a:pt x="1288289" y="100766"/>
                    <a:pt x="1283621" y="115110"/>
                    <a:pt x="1283621" y="132713"/>
                  </a:cubicBezTo>
                  <a:cubicBezTo>
                    <a:pt x="1283621" y="149757"/>
                    <a:pt x="1287908" y="163453"/>
                    <a:pt x="1296480" y="173799"/>
                  </a:cubicBezTo>
                  <a:cubicBezTo>
                    <a:pt x="1305053" y="184146"/>
                    <a:pt x="1316483" y="189318"/>
                    <a:pt x="1330676" y="189318"/>
                  </a:cubicBezTo>
                  <a:cubicBezTo>
                    <a:pt x="1343534" y="189318"/>
                    <a:pt x="1354773" y="185830"/>
                    <a:pt x="1364393" y="178853"/>
                  </a:cubicBezTo>
                  <a:lnTo>
                    <a:pt x="1364393" y="191102"/>
                  </a:lnTo>
                  <a:cubicBezTo>
                    <a:pt x="1354773" y="197127"/>
                    <a:pt x="1343343" y="200140"/>
                    <a:pt x="1330103" y="200140"/>
                  </a:cubicBezTo>
                  <a:cubicBezTo>
                    <a:pt x="1312578" y="200140"/>
                    <a:pt x="1298386" y="193995"/>
                    <a:pt x="1287622" y="181707"/>
                  </a:cubicBezTo>
                  <a:cubicBezTo>
                    <a:pt x="1276859" y="169419"/>
                    <a:pt x="1271429" y="153325"/>
                    <a:pt x="1271429" y="133427"/>
                  </a:cubicBezTo>
                  <a:cubicBezTo>
                    <a:pt x="1271429" y="112577"/>
                    <a:pt x="1277525" y="95489"/>
                    <a:pt x="1289622" y="82173"/>
                  </a:cubicBezTo>
                  <a:cubicBezTo>
                    <a:pt x="1301719" y="68847"/>
                    <a:pt x="1317245" y="62189"/>
                    <a:pt x="1336295" y="62189"/>
                  </a:cubicBezTo>
                  <a:close/>
                  <a:moveTo>
                    <a:pt x="561350" y="62189"/>
                  </a:moveTo>
                  <a:cubicBezTo>
                    <a:pt x="577381" y="62189"/>
                    <a:pt x="589697" y="67943"/>
                    <a:pt x="598298" y="79439"/>
                  </a:cubicBezTo>
                  <a:cubicBezTo>
                    <a:pt x="606899" y="90926"/>
                    <a:pt x="611204" y="106585"/>
                    <a:pt x="611204" y="126407"/>
                  </a:cubicBezTo>
                  <a:lnTo>
                    <a:pt x="611204" y="131646"/>
                  </a:lnTo>
                  <a:lnTo>
                    <a:pt x="515583" y="131646"/>
                  </a:lnTo>
                  <a:cubicBezTo>
                    <a:pt x="515583" y="149718"/>
                    <a:pt x="519669" y="163849"/>
                    <a:pt x="527841" y="174037"/>
                  </a:cubicBezTo>
                  <a:cubicBezTo>
                    <a:pt x="536014" y="184225"/>
                    <a:pt x="547263" y="189318"/>
                    <a:pt x="561579" y="189318"/>
                  </a:cubicBezTo>
                  <a:cubicBezTo>
                    <a:pt x="576057" y="189318"/>
                    <a:pt x="590182" y="183888"/>
                    <a:pt x="603965" y="173026"/>
                  </a:cubicBezTo>
                  <a:lnTo>
                    <a:pt x="603965" y="185632"/>
                  </a:lnTo>
                  <a:cubicBezTo>
                    <a:pt x="590573" y="195304"/>
                    <a:pt x="575666" y="200140"/>
                    <a:pt x="559245" y="200140"/>
                  </a:cubicBezTo>
                  <a:cubicBezTo>
                    <a:pt x="542586" y="200140"/>
                    <a:pt x="529127" y="194055"/>
                    <a:pt x="518849" y="181885"/>
                  </a:cubicBezTo>
                  <a:cubicBezTo>
                    <a:pt x="508572" y="169716"/>
                    <a:pt x="503438" y="152571"/>
                    <a:pt x="503438" y="130455"/>
                  </a:cubicBezTo>
                  <a:cubicBezTo>
                    <a:pt x="503438" y="111262"/>
                    <a:pt x="508811" y="95089"/>
                    <a:pt x="519555" y="81935"/>
                  </a:cubicBezTo>
                  <a:cubicBezTo>
                    <a:pt x="530289" y="68771"/>
                    <a:pt x="544224" y="62189"/>
                    <a:pt x="561350" y="62189"/>
                  </a:cubicBezTo>
                  <a:close/>
                  <a:moveTo>
                    <a:pt x="453880" y="62189"/>
                  </a:moveTo>
                  <a:cubicBezTo>
                    <a:pt x="463767" y="62189"/>
                    <a:pt x="473301" y="64256"/>
                    <a:pt x="482483" y="68371"/>
                  </a:cubicBezTo>
                  <a:lnTo>
                    <a:pt x="482483" y="81697"/>
                  </a:lnTo>
                  <a:cubicBezTo>
                    <a:pt x="473301" y="75905"/>
                    <a:pt x="463176" y="73010"/>
                    <a:pt x="452127" y="73010"/>
                  </a:cubicBezTo>
                  <a:cubicBezTo>
                    <a:pt x="437030" y="73010"/>
                    <a:pt x="424771" y="78563"/>
                    <a:pt x="415351" y="89660"/>
                  </a:cubicBezTo>
                  <a:cubicBezTo>
                    <a:pt x="405931" y="100766"/>
                    <a:pt x="401225" y="115110"/>
                    <a:pt x="401225" y="132713"/>
                  </a:cubicBezTo>
                  <a:cubicBezTo>
                    <a:pt x="401225" y="149757"/>
                    <a:pt x="405521" y="163453"/>
                    <a:pt x="414122" y="173799"/>
                  </a:cubicBezTo>
                  <a:cubicBezTo>
                    <a:pt x="422723" y="184146"/>
                    <a:pt x="434106" y="189318"/>
                    <a:pt x="448279" y="189318"/>
                  </a:cubicBezTo>
                  <a:cubicBezTo>
                    <a:pt x="461195" y="189318"/>
                    <a:pt x="472444" y="185830"/>
                    <a:pt x="482017" y="178853"/>
                  </a:cubicBezTo>
                  <a:lnTo>
                    <a:pt x="482017" y="191102"/>
                  </a:lnTo>
                  <a:cubicBezTo>
                    <a:pt x="472444" y="197127"/>
                    <a:pt x="461004" y="200140"/>
                    <a:pt x="447689" y="200140"/>
                  </a:cubicBezTo>
                  <a:cubicBezTo>
                    <a:pt x="430182" y="200140"/>
                    <a:pt x="416027" y="193995"/>
                    <a:pt x="405255" y="181707"/>
                  </a:cubicBezTo>
                  <a:cubicBezTo>
                    <a:pt x="394472" y="169419"/>
                    <a:pt x="389081" y="153325"/>
                    <a:pt x="389081" y="133427"/>
                  </a:cubicBezTo>
                  <a:cubicBezTo>
                    <a:pt x="389081" y="112577"/>
                    <a:pt x="395130" y="95489"/>
                    <a:pt x="407236" y="82173"/>
                  </a:cubicBezTo>
                  <a:cubicBezTo>
                    <a:pt x="419342" y="68847"/>
                    <a:pt x="434887" y="62189"/>
                    <a:pt x="453880" y="62189"/>
                  </a:cubicBezTo>
                  <a:close/>
                  <a:moveTo>
                    <a:pt x="84195" y="21280"/>
                  </a:moveTo>
                  <a:cubicBezTo>
                    <a:pt x="63174" y="21280"/>
                    <a:pt x="45877" y="29033"/>
                    <a:pt x="32294" y="44530"/>
                  </a:cubicBezTo>
                  <a:cubicBezTo>
                    <a:pt x="18711" y="60027"/>
                    <a:pt x="11920" y="80306"/>
                    <a:pt x="11920" y="105357"/>
                  </a:cubicBezTo>
                  <a:cubicBezTo>
                    <a:pt x="11920" y="130731"/>
                    <a:pt x="18349" y="150926"/>
                    <a:pt x="31189" y="165950"/>
                  </a:cubicBezTo>
                  <a:cubicBezTo>
                    <a:pt x="44028" y="180974"/>
                    <a:pt x="61192" y="188486"/>
                    <a:pt x="82671" y="188486"/>
                  </a:cubicBezTo>
                  <a:cubicBezTo>
                    <a:pt x="105017" y="188486"/>
                    <a:pt x="122705" y="181053"/>
                    <a:pt x="135735" y="166188"/>
                  </a:cubicBezTo>
                  <a:cubicBezTo>
                    <a:pt x="148775" y="151322"/>
                    <a:pt x="155300" y="130607"/>
                    <a:pt x="155300" y="104052"/>
                  </a:cubicBezTo>
                  <a:cubicBezTo>
                    <a:pt x="155300" y="78049"/>
                    <a:pt x="148937" y="57751"/>
                    <a:pt x="136202" y="43168"/>
                  </a:cubicBezTo>
                  <a:cubicBezTo>
                    <a:pt x="123476" y="28576"/>
                    <a:pt x="106141" y="21280"/>
                    <a:pt x="84195" y="21280"/>
                  </a:cubicBezTo>
                  <a:close/>
                  <a:moveTo>
                    <a:pt x="350857" y="12717"/>
                  </a:moveTo>
                  <a:cubicBezTo>
                    <a:pt x="353429" y="12717"/>
                    <a:pt x="355705" y="13574"/>
                    <a:pt x="357696" y="15279"/>
                  </a:cubicBezTo>
                  <a:cubicBezTo>
                    <a:pt x="359677" y="16984"/>
                    <a:pt x="360668" y="19298"/>
                    <a:pt x="360668" y="22232"/>
                  </a:cubicBezTo>
                  <a:cubicBezTo>
                    <a:pt x="360668" y="25013"/>
                    <a:pt x="359696" y="27366"/>
                    <a:pt x="357753" y="29309"/>
                  </a:cubicBezTo>
                  <a:cubicBezTo>
                    <a:pt x="355801" y="31252"/>
                    <a:pt x="353505" y="32224"/>
                    <a:pt x="350857" y="32224"/>
                  </a:cubicBezTo>
                  <a:cubicBezTo>
                    <a:pt x="348295" y="32224"/>
                    <a:pt x="346057" y="31290"/>
                    <a:pt x="344152" y="29433"/>
                  </a:cubicBezTo>
                  <a:cubicBezTo>
                    <a:pt x="342247" y="27566"/>
                    <a:pt x="341285" y="25166"/>
                    <a:pt x="341285" y="22232"/>
                  </a:cubicBezTo>
                  <a:cubicBezTo>
                    <a:pt x="341285" y="19460"/>
                    <a:pt x="342266" y="17184"/>
                    <a:pt x="344209" y="15393"/>
                  </a:cubicBezTo>
                  <a:cubicBezTo>
                    <a:pt x="346152" y="13612"/>
                    <a:pt x="348371" y="12717"/>
                    <a:pt x="350857" y="12717"/>
                  </a:cubicBezTo>
                  <a:close/>
                  <a:moveTo>
                    <a:pt x="86291" y="9630"/>
                  </a:moveTo>
                  <a:cubicBezTo>
                    <a:pt x="110656" y="9630"/>
                    <a:pt x="130392" y="18127"/>
                    <a:pt x="145489" y="35138"/>
                  </a:cubicBezTo>
                  <a:cubicBezTo>
                    <a:pt x="160586" y="52141"/>
                    <a:pt x="168139" y="74439"/>
                    <a:pt x="168139" y="102032"/>
                  </a:cubicBezTo>
                  <a:cubicBezTo>
                    <a:pt x="168139" y="132474"/>
                    <a:pt x="160414" y="156436"/>
                    <a:pt x="144965" y="173918"/>
                  </a:cubicBezTo>
                  <a:cubicBezTo>
                    <a:pt x="129515" y="191399"/>
                    <a:pt x="108827" y="200140"/>
                    <a:pt x="82910" y="200140"/>
                  </a:cubicBezTo>
                  <a:cubicBezTo>
                    <a:pt x="57382" y="200140"/>
                    <a:pt x="37028" y="191498"/>
                    <a:pt x="21845" y="174215"/>
                  </a:cubicBezTo>
                  <a:cubicBezTo>
                    <a:pt x="6671" y="156932"/>
                    <a:pt x="-920" y="134456"/>
                    <a:pt x="-920" y="106785"/>
                  </a:cubicBezTo>
                  <a:cubicBezTo>
                    <a:pt x="-920" y="77372"/>
                    <a:pt x="6862" y="53826"/>
                    <a:pt x="22436" y="36148"/>
                  </a:cubicBezTo>
                  <a:cubicBezTo>
                    <a:pt x="37999" y="18470"/>
                    <a:pt x="59287" y="9630"/>
                    <a:pt x="86291" y="9630"/>
                  </a:cubicBezTo>
                  <a:close/>
                  <a:moveTo>
                    <a:pt x="316520" y="115"/>
                  </a:moveTo>
                  <a:cubicBezTo>
                    <a:pt x="322044" y="115"/>
                    <a:pt x="326597" y="944"/>
                    <a:pt x="330178" y="2611"/>
                  </a:cubicBezTo>
                  <a:lnTo>
                    <a:pt x="330178" y="14622"/>
                  </a:lnTo>
                  <a:cubicBezTo>
                    <a:pt x="327064" y="12164"/>
                    <a:pt x="322359" y="10935"/>
                    <a:pt x="316053" y="10935"/>
                  </a:cubicBezTo>
                  <a:cubicBezTo>
                    <a:pt x="300175" y="10935"/>
                    <a:pt x="292231" y="21794"/>
                    <a:pt x="292231" y="43520"/>
                  </a:cubicBezTo>
                  <a:lnTo>
                    <a:pt x="292231" y="65399"/>
                  </a:lnTo>
                  <a:lnTo>
                    <a:pt x="326445" y="65399"/>
                  </a:lnTo>
                  <a:lnTo>
                    <a:pt x="326445" y="76220"/>
                  </a:lnTo>
                  <a:lnTo>
                    <a:pt x="292231" y="76220"/>
                  </a:lnTo>
                  <a:lnTo>
                    <a:pt x="292231" y="196929"/>
                  </a:lnTo>
                  <a:lnTo>
                    <a:pt x="280677" y="196929"/>
                  </a:lnTo>
                  <a:lnTo>
                    <a:pt x="280677" y="76220"/>
                  </a:lnTo>
                  <a:lnTo>
                    <a:pt x="257436" y="76220"/>
                  </a:lnTo>
                  <a:lnTo>
                    <a:pt x="257436" y="65399"/>
                  </a:lnTo>
                  <a:lnTo>
                    <a:pt x="280677" y="65399"/>
                  </a:lnTo>
                  <a:lnTo>
                    <a:pt x="280677" y="42568"/>
                  </a:lnTo>
                  <a:cubicBezTo>
                    <a:pt x="280677" y="28700"/>
                    <a:pt x="284096" y="18155"/>
                    <a:pt x="290945" y="10935"/>
                  </a:cubicBezTo>
                  <a:cubicBezTo>
                    <a:pt x="297794" y="3725"/>
                    <a:pt x="306318" y="115"/>
                    <a:pt x="316520" y="115"/>
                  </a:cubicBezTo>
                  <a:close/>
                  <a:moveTo>
                    <a:pt x="245044" y="115"/>
                  </a:moveTo>
                  <a:cubicBezTo>
                    <a:pt x="250569" y="115"/>
                    <a:pt x="255121" y="944"/>
                    <a:pt x="258703" y="2611"/>
                  </a:cubicBezTo>
                  <a:lnTo>
                    <a:pt x="258703" y="14622"/>
                  </a:lnTo>
                  <a:cubicBezTo>
                    <a:pt x="255588" y="12164"/>
                    <a:pt x="250883" y="10935"/>
                    <a:pt x="244577" y="10935"/>
                  </a:cubicBezTo>
                  <a:cubicBezTo>
                    <a:pt x="228699" y="10935"/>
                    <a:pt x="220755" y="21794"/>
                    <a:pt x="220755" y="43520"/>
                  </a:cubicBezTo>
                  <a:lnTo>
                    <a:pt x="220755" y="65399"/>
                  </a:lnTo>
                  <a:lnTo>
                    <a:pt x="254969" y="65399"/>
                  </a:lnTo>
                  <a:lnTo>
                    <a:pt x="254969" y="76220"/>
                  </a:lnTo>
                  <a:lnTo>
                    <a:pt x="220755" y="76220"/>
                  </a:lnTo>
                  <a:lnTo>
                    <a:pt x="220755" y="196929"/>
                  </a:lnTo>
                  <a:lnTo>
                    <a:pt x="209201" y="196929"/>
                  </a:lnTo>
                  <a:lnTo>
                    <a:pt x="209201" y="76220"/>
                  </a:lnTo>
                  <a:lnTo>
                    <a:pt x="185970" y="76220"/>
                  </a:lnTo>
                  <a:lnTo>
                    <a:pt x="185970" y="65399"/>
                  </a:lnTo>
                  <a:lnTo>
                    <a:pt x="209201" y="65399"/>
                  </a:lnTo>
                  <a:lnTo>
                    <a:pt x="209201" y="42568"/>
                  </a:lnTo>
                  <a:cubicBezTo>
                    <a:pt x="209201" y="28700"/>
                    <a:pt x="212621" y="18155"/>
                    <a:pt x="219469" y="10935"/>
                  </a:cubicBezTo>
                  <a:cubicBezTo>
                    <a:pt x="226327" y="3725"/>
                    <a:pt x="234843" y="115"/>
                    <a:pt x="245044" y="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accent1"/>
                </a:solidFill>
              </a:rPr>
              <a:t>Academic report</a:t>
            </a:r>
            <a:endParaRPr lang="en-US" altLang="zh-CN" sz="1000" cap="all" dirty="0">
              <a:solidFill>
                <a:schemeClr val="accent1"/>
              </a:solidFill>
            </a:endParaRPr>
          </a:p>
          <a:p>
            <a:r>
              <a:rPr lang="en-US" altLang="zh-CN" sz="1000" cap="all" dirty="0">
                <a:solidFill>
                  <a:schemeClr val="accent1"/>
                </a:solidFill>
              </a:rPr>
              <a:t>presentation</a:t>
            </a:r>
            <a:endParaRPr lang="zh-CN" altLang="en-US" sz="1000" cap="all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altLang="zh-CN" sz="1000" cap="all" dirty="0">
                <a:solidFill>
                  <a:schemeClr val="bg1"/>
                </a:solidFill>
              </a:rPr>
              <a:t>Academic report</a:t>
            </a:r>
            <a:endParaRPr lang="en-US" altLang="zh-CN" sz="1000" cap="all" dirty="0">
              <a:solidFill>
                <a:schemeClr val="bg1"/>
              </a:solidFill>
            </a:endParaRPr>
          </a:p>
          <a:p>
            <a:r>
              <a:rPr lang="en-US" altLang="zh-CN" sz="1000" cap="all" dirty="0">
                <a:solidFill>
                  <a:schemeClr val="bg1"/>
                </a:solidFill>
              </a:rPr>
              <a:t>presentation</a:t>
            </a:r>
            <a:endParaRPr lang="zh-CN" altLang="en-US" sz="1000" cap="all" dirty="0">
              <a:solidFill>
                <a:schemeClr val="bg1"/>
              </a:solidFill>
            </a:endParaRPr>
          </a:p>
        </p:txBody>
      </p:sp>
      <p:sp>
        <p:nvSpPr>
          <p:cNvPr id="20" name="任意多边形 19"/>
          <p:cNvSpPr/>
          <p:nvPr userDrawn="1"/>
        </p:nvSpPr>
        <p:spPr>
          <a:xfrm>
            <a:off x="736600" y="266700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731838" y="5998954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just"/>
            <a:r>
              <a:rPr lang="en-US" altLang="zh-CN" sz="1000" b="1" dirty="0">
                <a:solidFill>
                  <a:schemeClr val="bg1"/>
                </a:solidFill>
              </a:rPr>
              <a:t>S</a:t>
            </a:r>
            <a:r>
              <a:rPr lang="zh-CN" altLang="en-US" sz="1000" b="1" dirty="0">
                <a:solidFill>
                  <a:schemeClr val="bg1"/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1"/>
                </a:solidFill>
              </a:rPr>
              <a:t>;</a:t>
            </a:r>
            <a:endParaRPr lang="en-US" altLang="zh-CN" sz="1000" b="1" dirty="0">
              <a:solidFill>
                <a:schemeClr val="bg1"/>
              </a:solidFill>
            </a:endParaRPr>
          </a:p>
          <a:p>
            <a:pPr algn="just"/>
            <a:r>
              <a:rPr lang="zh-CN" altLang="en-US" sz="1000" b="1" dirty="0">
                <a:solidFill>
                  <a:schemeClr val="bg1"/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1"/>
                </a:solidFill>
              </a:rPr>
              <a:t>.</a:t>
            </a:r>
            <a:endParaRPr lang="zh-CN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731838" y="2196223"/>
            <a:ext cx="3125794" cy="1606508"/>
            <a:chOff x="3834754" y="2495699"/>
            <a:chExt cx="3125794" cy="1606508"/>
          </a:xfrm>
        </p:grpSpPr>
        <p:sp>
          <p:nvSpPr>
            <p:cNvPr id="8" name="文本框 7"/>
            <p:cNvSpPr txBox="1"/>
            <p:nvPr/>
          </p:nvSpPr>
          <p:spPr>
            <a:xfrm>
              <a:off x="3839501" y="2495699"/>
              <a:ext cx="3121047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</a:rPr>
                <a:t>THANKS</a:t>
              </a:r>
              <a:endParaRPr lang="zh-CN" altLang="en-US" sz="6000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/>
            <p:cNvGrpSpPr/>
            <p:nvPr userDrawn="1"/>
          </p:nvGrpSpPr>
          <p:grpSpPr>
            <a:xfrm>
              <a:off x="3834754" y="3397344"/>
              <a:ext cx="1124118" cy="704863"/>
              <a:chOff x="2468044" y="3339787"/>
              <a:chExt cx="1124118" cy="704863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2552710" y="3339787"/>
                <a:ext cx="10394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200" dirty="0">
                    <a:solidFill>
                      <a:schemeClr val="bg1"/>
                    </a:solidFill>
                  </a:rPr>
                  <a:t>For Your Attention </a:t>
                </a:r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468044" y="3736873"/>
                <a:ext cx="1011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endParaRPr lang="zh-CN" altLang="en-US" sz="2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 userDrawn="1"/>
        </p:nvGrpSpPr>
        <p:grpSpPr>
          <a:xfrm rot="20394303">
            <a:off x="3221945" y="-1575994"/>
            <a:ext cx="11439261" cy="11910951"/>
            <a:chOff x="3439566" y="1666270"/>
            <a:chExt cx="11439261" cy="11910951"/>
          </a:xfrm>
        </p:grpSpPr>
        <p:grpSp>
          <p:nvGrpSpPr>
            <p:cNvPr id="22" name="组合 21"/>
            <p:cNvGrpSpPr/>
            <p:nvPr/>
          </p:nvGrpSpPr>
          <p:grpSpPr>
            <a:xfrm rot="4029167">
              <a:off x="8779335" y="1665563"/>
              <a:ext cx="6098786" cy="6100199"/>
              <a:chOff x="18351500" y="3723568"/>
              <a:chExt cx="4878842" cy="4879972"/>
            </a:xfrm>
          </p:grpSpPr>
          <p:sp>
            <p:nvSpPr>
              <p:cNvPr id="26" name="任意多边形 25"/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 26"/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rot="14829167">
              <a:off x="3440583" y="4789517"/>
              <a:ext cx="8786687" cy="8788722"/>
              <a:chOff x="18351500" y="3723568"/>
              <a:chExt cx="4878842" cy="4879972"/>
            </a:xfrm>
          </p:grpSpPr>
          <p:sp>
            <p:nvSpPr>
              <p:cNvPr id="24" name="任意多边形 23"/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任意多边形 24"/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 Light" panose="020B0502040204020203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中文 黑体</a:t>
            </a: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Arial</a:t>
            </a: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1.0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1.25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本网站所提供的任何信息内容（包括但不限于 </a:t>
            </a:r>
            <a:r>
              <a:rPr kumimoji="1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模板、</a:t>
            </a:r>
            <a:r>
              <a:rPr kumimoji="1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文档、</a:t>
            </a:r>
            <a:r>
              <a:rPr kumimoji="1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OfficePLUS</a:t>
            </a: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作者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57B1C-2BD4-4F65-8A92-7B900E8197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53BDC-562E-47D0-8757-0D663EE762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image" Target="../media/image3.jpeg"/><Relationship Id="rId1" Type="http://schemas.openxmlformats.org/officeDocument/2006/relationships/tags" Target="../tags/tag3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image" Target="../media/image3.jpeg"/><Relationship Id="rId1" Type="http://schemas.openxmlformats.org/officeDocument/2006/relationships/tags" Target="../tags/tag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image" Target="../media/image3.jpeg"/><Relationship Id="rId1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image" Target="../media/image3.jpeg"/><Relationship Id="rId1" Type="http://schemas.openxmlformats.org/officeDocument/2006/relationships/tags" Target="../tags/tag5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image" Target="../media/image3.jpeg"/><Relationship Id="rId1" Type="http://schemas.openxmlformats.org/officeDocument/2006/relationships/tags" Target="../tags/tag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6" Type="http://schemas.openxmlformats.org/officeDocument/2006/relationships/tags" Target="../tags/tag70.xml"/><Relationship Id="rId5" Type="http://schemas.openxmlformats.org/officeDocument/2006/relationships/image" Target="../media/image6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3.jpeg"/><Relationship Id="rId1" Type="http://schemas.openxmlformats.org/officeDocument/2006/relationships/tags" Target="../tags/tag6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6" Type="http://schemas.openxmlformats.org/officeDocument/2006/relationships/tags" Target="../tags/tag74.xml"/><Relationship Id="rId5" Type="http://schemas.openxmlformats.org/officeDocument/2006/relationships/image" Target="../media/image8.jpeg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image" Target="../media/image3.jpeg"/><Relationship Id="rId1" Type="http://schemas.openxmlformats.org/officeDocument/2006/relationships/tags" Target="../tags/tag7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6" Type="http://schemas.openxmlformats.org/officeDocument/2006/relationships/tags" Target="../tags/tag78.xml"/><Relationship Id="rId5" Type="http://schemas.openxmlformats.org/officeDocument/2006/relationships/image" Target="../media/image10.png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image" Target="../media/image3.jpeg"/><Relationship Id="rId1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6" Type="http://schemas.openxmlformats.org/officeDocument/2006/relationships/tags" Target="../tags/tag82.xml"/><Relationship Id="rId5" Type="http://schemas.openxmlformats.org/officeDocument/2006/relationships/image" Target="../media/image12.png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3.jpeg"/><Relationship Id="rId1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6" Type="http://schemas.openxmlformats.org/officeDocument/2006/relationships/tags" Target="../tags/tag86.xml"/><Relationship Id="rId5" Type="http://schemas.openxmlformats.org/officeDocument/2006/relationships/image" Target="../media/image12.png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3.jpeg"/><Relationship Id="rId1" Type="http://schemas.openxmlformats.org/officeDocument/2006/relationships/tags" Target="../tags/tag8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6" Type="http://schemas.openxmlformats.org/officeDocument/2006/relationships/tags" Target="../tags/tag90.xml"/><Relationship Id="rId5" Type="http://schemas.openxmlformats.org/officeDocument/2006/relationships/image" Target="../media/image13.png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image" Target="../media/image3.jpeg"/><Relationship Id="rId1" Type="http://schemas.openxmlformats.org/officeDocument/2006/relationships/tags" Target="../tags/tag8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../media/image16.png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6" Type="http://schemas.openxmlformats.org/officeDocument/2006/relationships/slideLayout" Target="../slideLayouts/slideLayout4.xml"/><Relationship Id="rId25" Type="http://schemas.openxmlformats.org/officeDocument/2006/relationships/image" Target="../media/image24.png"/><Relationship Id="rId24" Type="http://schemas.openxmlformats.org/officeDocument/2006/relationships/tags" Target="../tags/tag105.xml"/><Relationship Id="rId23" Type="http://schemas.openxmlformats.org/officeDocument/2006/relationships/image" Target="../media/image23.png"/><Relationship Id="rId22" Type="http://schemas.openxmlformats.org/officeDocument/2006/relationships/tags" Target="../tags/tag104.xml"/><Relationship Id="rId21" Type="http://schemas.openxmlformats.org/officeDocument/2006/relationships/image" Target="../media/image22.png"/><Relationship Id="rId20" Type="http://schemas.openxmlformats.org/officeDocument/2006/relationships/tags" Target="../tags/tag103.xml"/><Relationship Id="rId2" Type="http://schemas.openxmlformats.org/officeDocument/2006/relationships/image" Target="../media/image3.jpeg"/><Relationship Id="rId19" Type="http://schemas.openxmlformats.org/officeDocument/2006/relationships/image" Target="../media/image21.png"/><Relationship Id="rId18" Type="http://schemas.openxmlformats.org/officeDocument/2006/relationships/tags" Target="../tags/tag102.xml"/><Relationship Id="rId17" Type="http://schemas.openxmlformats.org/officeDocument/2006/relationships/image" Target="../media/image20.png"/><Relationship Id="rId16" Type="http://schemas.openxmlformats.org/officeDocument/2006/relationships/tags" Target="../tags/tag101.xml"/><Relationship Id="rId15" Type="http://schemas.openxmlformats.org/officeDocument/2006/relationships/image" Target="../media/image19.png"/><Relationship Id="rId14" Type="http://schemas.openxmlformats.org/officeDocument/2006/relationships/tags" Target="../tags/tag100.xml"/><Relationship Id="rId13" Type="http://schemas.openxmlformats.org/officeDocument/2006/relationships/image" Target="../media/image18.png"/><Relationship Id="rId12" Type="http://schemas.openxmlformats.org/officeDocument/2006/relationships/tags" Target="../tags/tag99.xml"/><Relationship Id="rId11" Type="http://schemas.openxmlformats.org/officeDocument/2006/relationships/image" Target="../media/image17.png"/><Relationship Id="rId10" Type="http://schemas.openxmlformats.org/officeDocument/2006/relationships/tags" Target="../tags/tag98.xml"/><Relationship Id="rId1" Type="http://schemas.openxmlformats.org/officeDocument/2006/relationships/tags" Target="../tags/tag9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110.xml"/><Relationship Id="rId1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115.xml"/><Relationship Id="rId1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6" Type="http://schemas.openxmlformats.org/officeDocument/2006/relationships/slideLayout" Target="../slideLayouts/slideLayout8.xml"/><Relationship Id="rId15" Type="http://schemas.openxmlformats.org/officeDocument/2006/relationships/image" Target="../media/image26.png"/><Relationship Id="rId14" Type="http://schemas.openxmlformats.org/officeDocument/2006/relationships/tags" Target="../tags/tag128.xml"/><Relationship Id="rId13" Type="http://schemas.openxmlformats.org/officeDocument/2006/relationships/image" Target="../media/image25.png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tags" Target="../tags/tag116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8" Type="http://schemas.openxmlformats.org/officeDocument/2006/relationships/slideLayout" Target="../slideLayouts/slideLayout8.xml"/><Relationship Id="rId17" Type="http://schemas.openxmlformats.org/officeDocument/2006/relationships/image" Target="../media/image29.png"/><Relationship Id="rId16" Type="http://schemas.openxmlformats.org/officeDocument/2006/relationships/tags" Target="../tags/tag142.xml"/><Relationship Id="rId15" Type="http://schemas.openxmlformats.org/officeDocument/2006/relationships/image" Target="../media/image28.png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image" Target="../media/image27.png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tags" Target="../tags/tag12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147.xml"/><Relationship Id="rId7" Type="http://schemas.openxmlformats.org/officeDocument/2006/relationships/image" Target="../media/image31.png"/><Relationship Id="rId6" Type="http://schemas.openxmlformats.org/officeDocument/2006/relationships/tags" Target="../tags/tag146.xml"/><Relationship Id="rId5" Type="http://schemas.openxmlformats.org/officeDocument/2006/relationships/image" Target="../media/image30.jpeg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image" Target="../media/image3.jpeg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image" Target="../media/image34.png"/><Relationship Id="rId12" Type="http://schemas.openxmlformats.org/officeDocument/2006/relationships/tags" Target="../tags/tag149.xml"/><Relationship Id="rId11" Type="http://schemas.openxmlformats.org/officeDocument/2006/relationships/image" Target="../media/image33.png"/><Relationship Id="rId10" Type="http://schemas.openxmlformats.org/officeDocument/2006/relationships/tags" Target="../tags/tag148.xml"/><Relationship Id="rId1" Type="http://schemas.openxmlformats.org/officeDocument/2006/relationships/tags" Target="../tags/tag14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158.xml"/><Relationship Id="rId7" Type="http://schemas.openxmlformats.org/officeDocument/2006/relationships/image" Target="../media/image35.png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image" Target="../media/image3.jpeg"/><Relationship Id="rId14" Type="http://schemas.openxmlformats.org/officeDocument/2006/relationships/slideLayout" Target="../slideLayouts/slideLayout4.xml"/><Relationship Id="rId13" Type="http://schemas.openxmlformats.org/officeDocument/2006/relationships/image" Target="../media/image38.png"/><Relationship Id="rId12" Type="http://schemas.openxmlformats.org/officeDocument/2006/relationships/tags" Target="../tags/tag160.xml"/><Relationship Id="rId11" Type="http://schemas.openxmlformats.org/officeDocument/2006/relationships/image" Target="../media/image37.png"/><Relationship Id="rId10" Type="http://schemas.openxmlformats.org/officeDocument/2006/relationships/tags" Target="../tags/tag159.xml"/><Relationship Id="rId1" Type="http://schemas.openxmlformats.org/officeDocument/2006/relationships/tags" Target="../tags/tag153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2.xml"/><Relationship Id="rId2" Type="http://schemas.openxmlformats.org/officeDocument/2006/relationships/image" Target="../media/image3.jpeg"/><Relationship Id="rId1" Type="http://schemas.openxmlformats.org/officeDocument/2006/relationships/tags" Target="../tags/tag16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image" Target="../media/image3.jpeg"/><Relationship Id="rId1" Type="http://schemas.openxmlformats.org/officeDocument/2006/relationships/tags" Target="../tags/tag16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image" Target="../media/image3.jpeg"/><Relationship Id="rId1" Type="http://schemas.openxmlformats.org/officeDocument/2006/relationships/tags" Target="../tags/tag16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45.png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image" Target="../media/image3.jpeg"/><Relationship Id="rId1" Type="http://schemas.openxmlformats.org/officeDocument/2006/relationships/tags" Target="../tags/tag175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image" Target="../media/image3.jpeg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18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9.xml"/><Relationship Id="rId2" Type="http://schemas.openxmlformats.org/officeDocument/2006/relationships/image" Target="../media/image3.jpeg"/><Relationship Id="rId1" Type="http://schemas.openxmlformats.org/officeDocument/2006/relationships/tags" Target="../tags/tag188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47.png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image" Target="../media/image3.jpeg"/><Relationship Id="rId1" Type="http://schemas.openxmlformats.org/officeDocument/2006/relationships/tags" Target="../tags/tag19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image" Target="../media/image3.jpeg"/><Relationship Id="rId1" Type="http://schemas.openxmlformats.org/officeDocument/2006/relationships/tags" Target="../tags/tag19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3.jpe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3.jpe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3.jpeg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3.jpeg"/><Relationship Id="rId1" Type="http://schemas.openxmlformats.org/officeDocument/2006/relationships/tags" Target="../tags/tag2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3.jpeg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715404" y="1444879"/>
            <a:ext cx="4475480" cy="18465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5000" b="1" dirty="0">
                <a:solidFill>
                  <a:schemeClr val="bg1"/>
                </a:solidFill>
                <a:latin typeface="+mj-ea"/>
                <a:ea typeface="+mj-ea"/>
              </a:rPr>
              <a:t>ChatSpring</a:t>
            </a:r>
            <a:r>
              <a:rPr lang="zh-CN" altLang="en-US" sz="50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文泉</a:t>
            </a:r>
            <a:endParaRPr lang="en-US" altLang="zh-CN" sz="5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+mj-ea"/>
                <a:ea typeface="+mj-ea"/>
              </a:rPr>
              <a:t>系统开发说明</a:t>
            </a:r>
            <a:endParaRPr lang="zh-CN" altLang="en-US" sz="5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1838" y="4720429"/>
            <a:ext cx="209923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小组成员：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 </a:t>
            </a:r>
            <a:endParaRPr lang="zh-CN" altLang="en-US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1838" y="5283004"/>
            <a:ext cx="4498349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zh-CN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彭孜勉、李泽涛、李炜</a:t>
            </a:r>
            <a:endParaRPr kumimoji="0" lang="zh-CN" altLang="en-US" sz="2400" b="0" i="0" u="none" strike="noStrike" kern="120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31838" y="6098001"/>
            <a:ext cx="1335405" cy="23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2023·</a:t>
            </a:r>
            <a:r>
              <a:rPr lang="en-US" altLang="zh-CN" sz="1500" dirty="0">
                <a:solidFill>
                  <a:schemeClr val="bg1"/>
                </a:solidFill>
              </a:rPr>
              <a:t>June·16th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 rot="637793">
            <a:off x="6717963" y="-2695151"/>
            <a:ext cx="8786687" cy="13156983"/>
            <a:chOff x="14552960" y="-177472"/>
            <a:chExt cx="7029080" cy="10525183"/>
          </a:xfrm>
        </p:grpSpPr>
        <p:grpSp>
          <p:nvGrpSpPr>
            <p:cNvPr id="50" name="组合 49"/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55" name="任意多边形 54"/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6" name="任意多边形 55"/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58" name="任意多边形 57"/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bg1">
                  <a:alpha val="74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59" name="任意多边形 58"/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0040" y="1602105"/>
            <a:ext cx="786765" cy="7353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88304" y="69927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5135" y="1489075"/>
            <a:ext cx="8722360" cy="5130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000">
                <a:solidFill>
                  <a:schemeClr val="bg1"/>
                </a:solidFill>
                <a:cs typeface="+mn-lt"/>
              </a:rPr>
              <a:t>1</a:t>
            </a:r>
            <a:r>
              <a:rPr lang="zh-CN" altLang="en-US" sz="2000">
                <a:solidFill>
                  <a:schemeClr val="bg1"/>
                </a:solidFill>
                <a:cs typeface="+mn-lt"/>
              </a:rPr>
              <a:t>、基于ChatGPT的自然语言处理技术：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使用ChatGPT模型作为核心技术，实现智能对话和语义理解功能。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借助ChatGPT的强大语言生成和理解能力，实现用户与AI的自然对话交互，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提供智能建议和解决方案。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>
                <a:solidFill>
                  <a:schemeClr val="bg1"/>
                </a:solidFill>
                <a:cs typeface="+mn-lt"/>
              </a:rPr>
              <a:t>2</a:t>
            </a:r>
            <a:r>
              <a:rPr lang="zh-CN" altLang="en-US" sz="2000">
                <a:solidFill>
                  <a:schemeClr val="bg1"/>
                </a:solidFill>
                <a:cs typeface="+mn-lt"/>
              </a:rPr>
              <a:t>、API接口和开发工具：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提供简洁易用的API接口，使开发者能够方便地集成AI模型和功能到自己的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应用中。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>
                <a:solidFill>
                  <a:schemeClr val="bg1"/>
                </a:solidFill>
                <a:cs typeface="+mn-lt"/>
              </a:rPr>
              <a:t>3</a:t>
            </a:r>
            <a:r>
              <a:rPr lang="zh-CN" altLang="en-US" sz="2000">
                <a:solidFill>
                  <a:schemeClr val="bg1"/>
                </a:solidFill>
                <a:cs typeface="+mn-lt"/>
              </a:rPr>
              <a:t>、应用开发框架和工具：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提供应用开发框架和工具，帮助开发者快速构建AI应用，并提供模板和示例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以供参考。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基于大规模的语料库对ChatGPT模型进行训练和优化，提高模型的语义理解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和回答准确性。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不断迭代和改进模型，通过用户反馈，优化模型的性能和用户体验。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endParaRPr lang="zh-CN" altLang="en-US" sz="2000">
              <a:solidFill>
                <a:schemeClr val="bg1"/>
              </a:solidFill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401656" y="1489287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1300" y="661694"/>
            <a:ext cx="229743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技术解决方案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88304" y="69927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5135" y="1607820"/>
            <a:ext cx="8721725" cy="4340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000">
                <a:solidFill>
                  <a:schemeClr val="bg1"/>
                </a:solidFill>
                <a:cs typeface="+mn-lt"/>
                <a:sym typeface="+mn-ea"/>
              </a:rPr>
              <a:t>4</a:t>
            </a:r>
            <a:r>
              <a:rPr lang="zh-CN" altLang="en-US" sz="2000">
                <a:solidFill>
                  <a:schemeClr val="bg1"/>
                </a:solidFill>
                <a:cs typeface="+mn-lt"/>
                <a:sym typeface="+mn-ea"/>
              </a:rPr>
              <a:t>、数据安全和隐私保护：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  <a:sym typeface="+mn-ea"/>
              </a:rPr>
              <a:t>采取严格的数据安全措施，确保用户数据的隐私和保密性。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  <a:sym typeface="+mn-ea"/>
              </a:rPr>
              <a:t>遵守相关法律法规，如GDPR，保护用户的个人信息和数据隐私。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>
                <a:solidFill>
                  <a:schemeClr val="bg1"/>
                </a:solidFill>
                <a:cs typeface="+mn-lt"/>
                <a:sym typeface="+mn-ea"/>
              </a:rPr>
              <a:t>5</a:t>
            </a:r>
            <a:r>
              <a:rPr lang="zh-CN" altLang="en-US" sz="2000">
                <a:solidFill>
                  <a:schemeClr val="bg1"/>
                </a:solidFill>
                <a:cs typeface="+mn-lt"/>
                <a:sym typeface="+mn-ea"/>
              </a:rPr>
              <a:t>、技术支持和维护：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  <a:sym typeface="+mn-ea"/>
              </a:rPr>
              <a:t>提供及时响应和解决用户的技术问题和反馈。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  <a:sym typeface="+mn-ea"/>
              </a:rPr>
              <a:t>定期更新和升级技术，修复漏洞和改进性能，确保产品的稳定性和可靠性。</a:t>
            </a:r>
            <a:endParaRPr lang="zh-CN" altLang="en-US"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通过以上的技术解决方案，我们能够提供一个稳定、高效和易用的AI工具箱，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cs typeface="+mn-lt"/>
              </a:rPr>
              <a:t>帮助开发者和用户快速构建智能应用，实现创意的转化和应用的实现。</a:t>
            </a:r>
            <a:endParaRPr lang="zh-CN" altLang="en-US" sz="200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endParaRPr lang="zh-CN" altLang="en-US" sz="2000">
              <a:solidFill>
                <a:schemeClr val="bg1"/>
              </a:solidFill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401656" y="1489287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1300" y="661694"/>
            <a:ext cx="229743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技术解决方案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51704" y="691019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77645" y="1533525"/>
            <a:ext cx="9584055" cy="50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bg1"/>
                </a:solidFill>
                <a:cs typeface="+mn-lt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、建立品牌形象：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设计一个专业、易于识别的品牌标识和品牌口号，用于在各种渠道上展示和推广。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建立内测体验群，以展示产品功能、案例和用户反馈，增强品牌形象和可信度。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bg1"/>
                </a:solidFill>
                <a:cs typeface="+mn-lt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、内容营销：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创建有价值的内容，如博客文章、视频教程和技术指南，涵盖AI应用开发的各个方面。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在体验群上发布内容，吸引目标用户的关注和参与。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bg1"/>
                </a:solidFill>
                <a:cs typeface="+mn-lt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、用户引导和教育：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提供详细的产品文档、教程和示例代码，帮助用户快速上手和理解产品的功能和应用。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与开发者社区和技术社群合作，共同组织活动，促进知识共享和技术交流。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bg1"/>
                </a:solidFill>
                <a:cs typeface="+mn-lt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、用户口碑和案例推广：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鼓励用户分享他们的使用体验、创意和应用案例，并展示在官方网站和社交媒体上。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定期发布用户成功案例和客户见证，展示项目的价值和成果。</a:t>
            </a:r>
            <a:endParaRPr lang="zh-CN" altLang="en-US" sz="2000" dirty="0">
              <a:solidFill>
                <a:schemeClr val="bg1"/>
              </a:solidFill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1477856" y="1410547"/>
            <a:ext cx="9238615" cy="133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72895" y="69153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推广方案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97449" y="70943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30680" y="1668780"/>
            <a:ext cx="9027160" cy="45732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>
                <a:solidFill>
                  <a:schemeClr val="bg1"/>
                </a:solidFill>
                <a:cs typeface="+mn-lt"/>
              </a:rPr>
              <a:t>1</a:t>
            </a:r>
            <a:r>
              <a:rPr lang="zh-CN" altLang="en-US">
                <a:solidFill>
                  <a:schemeClr val="bg1"/>
                </a:solidFill>
                <a:cs typeface="+mn-lt"/>
              </a:rPr>
              <a:t>、概述：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cs typeface="+mn-lt"/>
              </a:rPr>
              <a:t>介绍项目的目标和愿景，明确项目的定位和核心价值。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cs typeface="+mn-lt"/>
              </a:rPr>
              <a:t>总结项目的市场分析和竞争对手分析结果，确定项目在市场中的定位和差异化优势。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>
                <a:solidFill>
                  <a:schemeClr val="bg1"/>
                </a:solidFill>
                <a:cs typeface="+mn-lt"/>
              </a:rPr>
              <a:t>2</a:t>
            </a:r>
            <a:r>
              <a:rPr lang="zh-CN" altLang="en-US">
                <a:solidFill>
                  <a:schemeClr val="bg1"/>
                </a:solidFill>
                <a:cs typeface="+mn-lt"/>
              </a:rPr>
              <a:t>、目标用户分析：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cs typeface="+mn-lt"/>
              </a:rPr>
              <a:t>定义目标用户群体，包括企业开发者、创意人群和技术爱好者。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cs typeface="+mn-lt"/>
              </a:rPr>
              <a:t>分析目标用户的特征、需求和偏好，了解他们对于AI工具箱的期望和需求。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>
                <a:solidFill>
                  <a:schemeClr val="bg1"/>
                </a:solidFill>
                <a:cs typeface="+mn-lt"/>
              </a:rPr>
              <a:t>3</a:t>
            </a:r>
            <a:r>
              <a:rPr lang="zh-CN" altLang="en-US">
                <a:solidFill>
                  <a:schemeClr val="bg1"/>
                </a:solidFill>
                <a:cs typeface="+mn-lt"/>
              </a:rPr>
              <a:t>、运营策略：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cs typeface="+mn-lt"/>
              </a:rPr>
              <a:t>品牌建设：制定品牌宣传策略，打造独特的品牌形象和品牌声誉。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cs typeface="+mn-lt"/>
              </a:rPr>
              <a:t>内容营销：创建有价值的内容，如博客、教程和指南，吸引目标用户并提高用户粘性。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cs typeface="+mn-lt"/>
              </a:rPr>
              <a:t>用户引导和教育：提供详细的产品文档、教程和示例代码，帮助用户快速上手和实现创意。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cs typeface="+mn-lt"/>
              </a:rPr>
              <a:t>用户支持：建立专业的用户支持团队，及时回应用户问题和反馈，提供优质的服务体验。</a:t>
            </a:r>
            <a:endParaRPr lang="zh-CN" altLang="en-US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cs typeface="+mn-lt"/>
              </a:rPr>
              <a:t>用户社区建设：创建用户社区平台，促进用户之间的交流、分享和合作。</a:t>
            </a:r>
            <a:endParaRPr lang="zh-CN" altLang="en-US">
              <a:solidFill>
                <a:schemeClr val="bg1"/>
              </a:solidFill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511511" y="1541992"/>
            <a:ext cx="9260840" cy="6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0983" y="691539"/>
            <a:ext cx="191452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运营规划书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97449" y="70943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30680" y="1668780"/>
            <a:ext cx="9027160" cy="45732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cs typeface="+mn-lt"/>
              </a:rPr>
              <a:t>4</a:t>
            </a:r>
            <a:r>
              <a:rPr lang="zh-CN" altLang="en-US">
                <a:solidFill>
                  <a:schemeClr val="bg1"/>
                </a:solidFill>
                <a:cs typeface="+mn-lt"/>
              </a:rPr>
              <a:t>、</a:t>
            </a:r>
            <a:r>
              <a:rPr>
                <a:solidFill>
                  <a:schemeClr val="bg1"/>
                </a:solidFill>
                <a:cs typeface="+mn-lt"/>
              </a:rPr>
              <a:t>渠道推广：</a:t>
            </a:r>
            <a:endParaRPr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>
                <a:solidFill>
                  <a:schemeClr val="bg1"/>
                </a:solidFill>
                <a:cs typeface="+mn-lt"/>
              </a:rPr>
              <a:t>社交媒体：通过各大社交媒体平台开展推广活动，提高品牌曝光和用户参与度。</a:t>
            </a:r>
            <a:endParaRPr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cs typeface="+mn-lt"/>
              </a:rPr>
              <a:t>5</a:t>
            </a:r>
            <a:r>
              <a:rPr lang="zh-CN" altLang="en-US">
                <a:solidFill>
                  <a:schemeClr val="bg1"/>
                </a:solidFill>
                <a:cs typeface="+mn-lt"/>
              </a:rPr>
              <a:t>、</a:t>
            </a:r>
            <a:r>
              <a:rPr>
                <a:solidFill>
                  <a:schemeClr val="bg1"/>
                </a:solidFill>
                <a:cs typeface="+mn-lt"/>
              </a:rPr>
              <a:t>数据分析与优化：</a:t>
            </a:r>
            <a:endParaRPr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>
                <a:solidFill>
                  <a:schemeClr val="bg1"/>
                </a:solidFill>
                <a:cs typeface="+mn-lt"/>
              </a:rPr>
              <a:t>进行用户调研和满意度调查，了解用户需求和改进空间，持续改进产品和运营策略。</a:t>
            </a:r>
            <a:endParaRPr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cs typeface="+mn-lt"/>
              </a:rPr>
              <a:t>6</a:t>
            </a:r>
            <a:r>
              <a:rPr lang="zh-CN" altLang="en-US">
                <a:solidFill>
                  <a:schemeClr val="bg1"/>
                </a:solidFill>
                <a:cs typeface="+mn-lt"/>
              </a:rPr>
              <a:t>、</a:t>
            </a:r>
            <a:r>
              <a:rPr>
                <a:solidFill>
                  <a:schemeClr val="bg1"/>
                </a:solidFill>
                <a:cs typeface="+mn-lt"/>
              </a:rPr>
              <a:t>资源规划：</a:t>
            </a:r>
            <a:endParaRPr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>
                <a:solidFill>
                  <a:schemeClr val="bg1"/>
                </a:solidFill>
                <a:cs typeface="+mn-lt"/>
              </a:rPr>
              <a:t>人力资源：确定所需的团队人员和专业技能，招聘和培养符合要求的团队成员。</a:t>
            </a:r>
            <a:endParaRPr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>
                <a:solidFill>
                  <a:schemeClr val="bg1"/>
                </a:solidFill>
                <a:cs typeface="+mn-lt"/>
              </a:rPr>
              <a:t>技术支持：确保具备稳定可靠的技术基础设施和技术支持团队，保障产品的正常运行和用</a:t>
            </a:r>
            <a:br>
              <a:rPr>
                <a:solidFill>
                  <a:schemeClr val="bg1"/>
                </a:solidFill>
                <a:cs typeface="+mn-lt"/>
              </a:rPr>
            </a:br>
            <a:r>
              <a:rPr lang="en-US">
                <a:solidFill>
                  <a:schemeClr val="bg1"/>
                </a:solidFill>
                <a:cs typeface="+mn-lt"/>
              </a:rPr>
              <a:t>	    </a:t>
            </a:r>
            <a:r>
              <a:rPr>
                <a:solidFill>
                  <a:schemeClr val="bg1"/>
                </a:solidFill>
                <a:cs typeface="+mn-lt"/>
              </a:rPr>
              <a:t>户满意度。</a:t>
            </a:r>
            <a:endParaRPr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cs typeface="+mn-lt"/>
              </a:rPr>
              <a:t>7</a:t>
            </a:r>
            <a:r>
              <a:rPr lang="zh-CN" altLang="en-US">
                <a:solidFill>
                  <a:schemeClr val="bg1"/>
                </a:solidFill>
                <a:cs typeface="+mn-lt"/>
              </a:rPr>
              <a:t>、</a:t>
            </a:r>
            <a:r>
              <a:rPr>
                <a:solidFill>
                  <a:schemeClr val="bg1"/>
                </a:solidFill>
                <a:cs typeface="+mn-lt"/>
              </a:rPr>
              <a:t>运营计划：</a:t>
            </a:r>
            <a:endParaRPr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>
                <a:solidFill>
                  <a:schemeClr val="bg1"/>
                </a:solidFill>
                <a:cs typeface="+mn-lt"/>
              </a:rPr>
              <a:t>制定具体的运营计划和时间表，明确各项运营活动的执行步骤和时间节点。</a:t>
            </a:r>
            <a:endParaRPr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>
                <a:solidFill>
                  <a:schemeClr val="bg1"/>
                </a:solidFill>
                <a:cs typeface="+mn-lt"/>
              </a:rPr>
              <a:t>追踪和监控运营计划的执行情况，及时调整和优化运营策略，确保目标的实现。</a:t>
            </a:r>
            <a:endParaRPr>
              <a:solidFill>
                <a:schemeClr val="bg1"/>
              </a:solidFill>
              <a:cs typeface="+mn-lt"/>
            </a:endParaRPr>
          </a:p>
          <a:p>
            <a:pPr indent="457200" algn="l">
              <a:lnSpc>
                <a:spcPct val="125000"/>
              </a:lnSpc>
            </a:pPr>
            <a:r>
              <a:rPr>
                <a:solidFill>
                  <a:schemeClr val="bg1"/>
                </a:solidFill>
                <a:cs typeface="+mn-lt"/>
              </a:rPr>
              <a:t>通过以上的运营规划书，可以确保项目在市场中有明确的定位和目标用户群体，并制</a:t>
            </a:r>
            <a:br>
              <a:rPr>
                <a:solidFill>
                  <a:schemeClr val="bg1"/>
                </a:solidFill>
                <a:cs typeface="+mn-lt"/>
              </a:rPr>
            </a:br>
            <a:r>
              <a:rPr>
                <a:solidFill>
                  <a:schemeClr val="bg1"/>
                </a:solidFill>
                <a:cs typeface="+mn-lt"/>
              </a:rPr>
              <a:t>定相应的推广策略和运营计划，提高品牌曝光和用户认知，推动项目的发展和成功。</a:t>
            </a:r>
            <a:endParaRPr>
              <a:solidFill>
                <a:schemeClr val="bg1"/>
              </a:solidFill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511511" y="1541992"/>
            <a:ext cx="9260840" cy="6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0983" y="691539"/>
            <a:ext cx="191452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运营规划书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38334" y="2754066"/>
            <a:ext cx="3048000" cy="12306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</a:rPr>
              <a:t>产品实现方案</a:t>
            </a:r>
            <a:endParaRPr lang="zh-CN" altLang="en-US" sz="4000" dirty="0">
              <a:solidFill>
                <a:schemeClr val="accent1"/>
              </a:solidFill>
            </a:endParaRPr>
          </a:p>
          <a:p>
            <a:pPr algn="ctr"/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60584" y="3457789"/>
            <a:ext cx="2870835" cy="23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accent1"/>
                </a:solidFill>
                <a:sym typeface="+mn-ea"/>
              </a:rPr>
              <a:t>Product implementation scenarios</a:t>
            </a:r>
            <a:endParaRPr lang="en-US" altLang="zh-CN" sz="15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72138" y="2041451"/>
            <a:ext cx="84772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#02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 bwMode="auto">
          <a:xfrm rot="18923445">
            <a:off x="3100272" y="1534089"/>
            <a:ext cx="922672" cy="922974"/>
            <a:chOff x="14101" y="4437"/>
            <a:chExt cx="3056" cy="3057"/>
          </a:xfrm>
        </p:grpSpPr>
        <p:sp>
          <p:nvSpPr>
            <p:cNvPr id="33" name="任意多边形 32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8900000">
            <a:off x="7424365" y="-2902432"/>
            <a:ext cx="6098786" cy="6100199"/>
            <a:chOff x="18351500" y="3723568"/>
            <a:chExt cx="4878842" cy="4879972"/>
          </a:xfrm>
        </p:grpSpPr>
        <p:sp>
          <p:nvSpPr>
            <p:cNvPr id="30" name="任意多边形 29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8100000">
            <a:off x="6722596" y="2086183"/>
            <a:ext cx="8786687" cy="8788722"/>
            <a:chOff x="18351500" y="3723568"/>
            <a:chExt cx="4878842" cy="4879972"/>
          </a:xfrm>
        </p:grpSpPr>
        <p:sp>
          <p:nvSpPr>
            <p:cNvPr id="28" name="任意多边形 2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任意多边形 2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 bwMode="auto">
          <a:xfrm rot="8100000">
            <a:off x="10501205" y="2666453"/>
            <a:ext cx="4851400" cy="4852988"/>
            <a:chOff x="14101" y="4437"/>
            <a:chExt cx="3056" cy="3057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任意多边形 36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rot="18900000">
            <a:off x="-2098325" y="3005269"/>
            <a:ext cx="6098786" cy="6100199"/>
            <a:chOff x="18351500" y="3723568"/>
            <a:chExt cx="4878842" cy="4879972"/>
          </a:xfrm>
        </p:grpSpPr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 bwMode="auto">
          <a:xfrm rot="18923445">
            <a:off x="2714211" y="1610357"/>
            <a:ext cx="1291038" cy="1291460"/>
            <a:chOff x="14101" y="4437"/>
            <a:chExt cx="3056" cy="3057"/>
          </a:xfrm>
        </p:grpSpPr>
        <p:sp>
          <p:nvSpPr>
            <p:cNvPr id="42" name="任意多边形 41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09820" y="3907155"/>
            <a:ext cx="300164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提供公共的卡片创意工坊，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分享有趣灵感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59885" y="1525270"/>
            <a:ext cx="385254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提供多种功能卡片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软件即开即用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91843" y="2321739"/>
            <a:ext cx="393065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59522" y="4775347"/>
            <a:ext cx="390207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682589" y="42460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rot="8100000">
            <a:off x="10215000" y="4917494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378174" y="496207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67240" y="7620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图形用户界面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8540" y="1040130"/>
            <a:ext cx="2792730" cy="51727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1076" y="44276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主要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功能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69275" y="1040130"/>
            <a:ext cx="2841625" cy="526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18555" y="3907155"/>
            <a:ext cx="174307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提供结果分享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共享有趣灵魂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0045" y="1149985"/>
            <a:ext cx="3852545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提供</a:t>
            </a:r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OpenAI</a:t>
            </a: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加速服务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国内网络快速响应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无需额外操作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91843" y="2321739"/>
            <a:ext cx="393065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59522" y="4775347"/>
            <a:ext cx="390207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682589" y="42460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rot="8100000">
            <a:off x="10215000" y="4917494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378174" y="496207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67240" y="7620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11076" y="44276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主要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功能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 descr="图形用户界面, 文本, 应用程序, 聊天或短信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20" y="1040130"/>
            <a:ext cx="2623820" cy="5247640"/>
          </a:xfrm>
          <a:prstGeom prst="rect">
            <a:avLst/>
          </a:prstGeom>
        </p:spPr>
      </p:pic>
      <p:pic>
        <p:nvPicPr>
          <p:cNvPr id="9" name="图片 8" descr="图形用户界面, 文本, 应用程序, 聊天或短信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2000" y="1040130"/>
            <a:ext cx="2821940" cy="522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18555" y="3977640"/>
            <a:ext cx="174307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提供对卡片的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增删查改功能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0045" y="1525270"/>
            <a:ext cx="385254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用户可以创建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自己专属的卡片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91843" y="2321739"/>
            <a:ext cx="393065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59522" y="4775347"/>
            <a:ext cx="390207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682589" y="42460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rot="8100000">
            <a:off x="10215000" y="4917494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378174" y="496207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67240" y="7620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11076" y="44276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主要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功能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4885" y="1040130"/>
            <a:ext cx="2833370" cy="52470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98485" y="1040765"/>
            <a:ext cx="2832735" cy="524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18555" y="3977640"/>
            <a:ext cx="174307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采用账户系统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管理用户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59885" y="1241425"/>
            <a:ext cx="3852545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用户创建的卡片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可以分享到工坊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共享自己的灵感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91843" y="2321739"/>
            <a:ext cx="393065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59522" y="4775347"/>
            <a:ext cx="390207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682589" y="42460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rot="8100000">
            <a:off x="10215000" y="4917494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378174" y="496207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67240" y="7620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11076" y="44276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主要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功能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2520" y="1040765"/>
            <a:ext cx="2832735" cy="5246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r="-1" b="44819"/>
          <a:stretch>
            <a:fillRect/>
          </a:stretch>
        </p:blipFill>
        <p:spPr>
          <a:xfrm>
            <a:off x="8169275" y="1718945"/>
            <a:ext cx="3126740" cy="3195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 rot="18900000">
            <a:off x="7424365" y="-2902432"/>
            <a:ext cx="6098786" cy="6100199"/>
            <a:chOff x="18351500" y="3723568"/>
            <a:chExt cx="4878842" cy="4879972"/>
          </a:xfrm>
        </p:grpSpPr>
        <p:sp>
          <p:nvSpPr>
            <p:cNvPr id="30" name="任意多边形 29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8100000">
            <a:off x="6722596" y="2086183"/>
            <a:ext cx="8786687" cy="8788722"/>
            <a:chOff x="18351500" y="3723568"/>
            <a:chExt cx="4878842" cy="4879972"/>
          </a:xfrm>
        </p:grpSpPr>
        <p:sp>
          <p:nvSpPr>
            <p:cNvPr id="28" name="任意多边形 2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任意多边形 2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 bwMode="auto">
          <a:xfrm rot="8100000">
            <a:off x="10501205" y="2666453"/>
            <a:ext cx="4851400" cy="4852988"/>
            <a:chOff x="14101" y="4437"/>
            <a:chExt cx="3056" cy="3057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任意多边形 36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rot="18900000">
            <a:off x="-2098325" y="3005269"/>
            <a:ext cx="6098786" cy="6100199"/>
            <a:chOff x="18351500" y="3723568"/>
            <a:chExt cx="4878842" cy="4879972"/>
          </a:xfrm>
        </p:grpSpPr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475" y="2135505"/>
            <a:ext cx="3208020" cy="4363085"/>
          </a:xfrm>
          <a:prstGeom prst="rect">
            <a:avLst/>
          </a:prstGeom>
        </p:spPr>
      </p:pic>
      <p:grpSp>
        <p:nvGrpSpPr>
          <p:cNvPr id="32" name="组合 31"/>
          <p:cNvGrpSpPr>
            <a:grpSpLocks noChangeAspect="1"/>
          </p:cNvGrpSpPr>
          <p:nvPr/>
        </p:nvGrpSpPr>
        <p:grpSpPr bwMode="auto">
          <a:xfrm rot="18803444">
            <a:off x="1400377" y="256469"/>
            <a:ext cx="922672" cy="922974"/>
            <a:chOff x="14101" y="4437"/>
            <a:chExt cx="3056" cy="3057"/>
          </a:xfrm>
        </p:grpSpPr>
        <p:sp>
          <p:nvSpPr>
            <p:cNvPr id="33" name="任意多边形 32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 bwMode="auto">
          <a:xfrm rot="18923445">
            <a:off x="1211801" y="74292"/>
            <a:ext cx="1291038" cy="1291460"/>
            <a:chOff x="14101" y="4437"/>
            <a:chExt cx="3056" cy="3057"/>
          </a:xfrm>
        </p:grpSpPr>
        <p:sp>
          <p:nvSpPr>
            <p:cNvPr id="42" name="任意多边形 41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20" y="2135505"/>
            <a:ext cx="2643505" cy="43630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31950" y="1286510"/>
            <a:ext cx="9375140" cy="14516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sym typeface="+mn-ea"/>
              </a:rPr>
              <a:t>我们的官网：https://chatspring.goatpeng.cn/</a:t>
            </a:r>
            <a:endParaRPr lang="zh-CN" altLang="en-US" sz="4000" dirty="0">
              <a:solidFill>
                <a:schemeClr val="accent1"/>
              </a:solidFill>
              <a:sym typeface="+mn-ea"/>
            </a:endParaRPr>
          </a:p>
          <a:p>
            <a:pPr algn="ctr"/>
            <a:endParaRPr lang="zh-CN" altLang="en-US" sz="4000" dirty="0">
              <a:solidFill>
                <a:schemeClr val="accent1"/>
              </a:solidFill>
            </a:endParaRPr>
          </a:p>
          <a:p>
            <a:pPr algn="ctr"/>
            <a:endParaRPr lang="zh-CN" alt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812155" y="3977640"/>
            <a:ext cx="214947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提供版本控制系统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内置软件更新界面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59885" y="1241425"/>
            <a:ext cx="3852545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用户创建的卡片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可以分享到工坊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共享自己的灵感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91843" y="2321739"/>
            <a:ext cx="393065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59522" y="4775347"/>
            <a:ext cx="390207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682589" y="42460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rot="8100000">
            <a:off x="10215000" y="4917494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378174" y="496207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67240" y="7620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11076" y="44276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主要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功能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2520" y="1040765"/>
            <a:ext cx="2832735" cy="5246370"/>
          </a:xfrm>
          <a:prstGeom prst="rect">
            <a:avLst/>
          </a:prstGeom>
        </p:spPr>
      </p:pic>
      <p:pic>
        <p:nvPicPr>
          <p:cNvPr id="5" name="图片 4" descr="图形用户界面, 文本, 应用程序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04505" y="1040765"/>
            <a:ext cx="2833370" cy="5247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28080" y="4307840"/>
            <a:ext cx="1652270" cy="3295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支持多种模型</a:t>
            </a:r>
            <a:endParaRPr lang="zh-CN" altLang="en-US" sz="2000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000" b="1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70045" y="1494790"/>
            <a:ext cx="385254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采用账户系统</a:t>
            </a:r>
            <a:b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管理用户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91843" y="2321739"/>
            <a:ext cx="393065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59522" y="4775347"/>
            <a:ext cx="390207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682589" y="42460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rot="8100000">
            <a:off x="10215000" y="4917494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378174" y="496207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67240" y="7620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11076" y="44276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主要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功能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r="-1" b="44819"/>
          <a:stretch>
            <a:fillRect/>
          </a:stretch>
        </p:blipFill>
        <p:spPr>
          <a:xfrm>
            <a:off x="795020" y="1833880"/>
            <a:ext cx="3121660" cy="31902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15960" y="2407285"/>
            <a:ext cx="3211195" cy="2043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24775" y="5754370"/>
            <a:ext cx="1652270" cy="3295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其余</a:t>
            </a:r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icon</a:t>
            </a: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设计</a:t>
            </a:r>
            <a:endParaRPr lang="zh-CN" altLang="en-US" sz="2000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000" b="1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4250" y="1788795"/>
            <a:ext cx="385254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软件 </a:t>
            </a:r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LOGO</a:t>
            </a:r>
            <a:endParaRPr lang="en-US" altLang="zh-CN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906048" y="3005634"/>
            <a:ext cx="393065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724742" y="3626632"/>
            <a:ext cx="390207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098514" y="48302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rot="8100000">
            <a:off x="10215000" y="4917494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378174" y="496207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67240" y="7620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11076" y="442769"/>
            <a:ext cx="191643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UI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界面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设计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图片 8" descr="徽标, 公司名称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r="2" b="581"/>
          <a:stretch>
            <a:fillRect/>
          </a:stretch>
        </p:blipFill>
        <p:spPr>
          <a:xfrm>
            <a:off x="2686685" y="1301750"/>
            <a:ext cx="1224280" cy="1229995"/>
          </a:xfrm>
          <a:prstGeom prst="rect">
            <a:avLst/>
          </a:prstGeom>
        </p:spPr>
      </p:pic>
      <p:sp>
        <p:nvSpPr>
          <p:cNvPr id="10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</p:nvPr>
        </p:nvSpPr>
        <p:spPr>
          <a:xfrm rot="16200000">
            <a:off x="5361940" y="638175"/>
            <a:ext cx="2117090" cy="222186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603875" y="1007745"/>
            <a:ext cx="1353820" cy="140525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8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创意工坊</a:t>
            </a:r>
            <a:br>
              <a:rPr lang="en-US" altLang="zh-CN" sz="18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br>
              <a:rPr lang="en-US" altLang="zh-CN" sz="18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18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卡片设计</a:t>
            </a:r>
            <a:endParaRPr lang="zh-CN" altLang="en-US" sz="1800" kern="12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2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8"/>
            </p:custDataLst>
          </p:nvPr>
        </p:nvSpPr>
        <p:spPr>
          <a:xfrm rot="16200000">
            <a:off x="958215" y="3928110"/>
            <a:ext cx="2103755" cy="2207895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标题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82955" y="4147185"/>
            <a:ext cx="2144395" cy="1769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个人中心</a:t>
            </a:r>
            <a:br>
              <a:rPr lang="en-US" altLang="zh-CN" sz="20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br>
              <a:rPr lang="en-US" altLang="zh-CN" sz="20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20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卡片界面设计</a:t>
            </a:r>
            <a:endParaRPr lang="zh-CN" altLang="en-US" sz="2000" kern="12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187700" y="3980180"/>
            <a:ext cx="3268980" cy="22066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24775" y="405130"/>
            <a:ext cx="4043045" cy="3022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491095" y="3701415"/>
            <a:ext cx="2582545" cy="16903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9827895" y="5138420"/>
            <a:ext cx="948690" cy="4381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0776585" y="4998720"/>
            <a:ext cx="948690" cy="5778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0436860" y="4307840"/>
            <a:ext cx="906780" cy="718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073005" y="3881755"/>
            <a:ext cx="459105" cy="55816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660380" y="3848735"/>
            <a:ext cx="459105" cy="45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2614009" y="846880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1011076" y="84789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动效设计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内容占位符 2"/>
          <p:cNvGraphicFramePr>
            <a:graphicFrameLocks noGrp="1"/>
          </p:cNvGraphicFramePr>
          <p:nvPr>
            <p:ph idx="1"/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30" name="组合 29"/>
          <p:cNvGrpSpPr/>
          <p:nvPr/>
        </p:nvGrpSpPr>
        <p:grpSpPr>
          <a:xfrm>
            <a:off x="4539964" y="76496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1011076" y="769794"/>
            <a:ext cx="344614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关键技术和技术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难点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539964" y="76496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011076" y="769794"/>
            <a:ext cx="344614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关键技术和技术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难点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1548130" y="2271395"/>
            <a:ext cx="4471670" cy="2038985"/>
          </a:xfrm>
        </p:spPr>
        <p:txBody>
          <a:bodyPr/>
          <a:p>
            <a:r>
              <a:rPr lang="en-US" altLang="zh-CN">
                <a:solidFill>
                  <a:schemeClr val="tx1"/>
                </a:solidFill>
                <a:cs typeface="+mn-lt"/>
              </a:rPr>
              <a:t>OpenAI</a:t>
            </a:r>
            <a:r>
              <a:rPr lang="zh-CN" altLang="en-US">
                <a:solidFill>
                  <a:schemeClr val="tx1"/>
                </a:solidFill>
                <a:cs typeface="+mn-lt"/>
              </a:rPr>
              <a:t>与卡片的对接</a:t>
            </a:r>
            <a:endParaRPr lang="zh-CN" altLang="en-US">
              <a:solidFill>
                <a:schemeClr val="tx1"/>
              </a:solidFill>
              <a:cs typeface="+mn-lt"/>
            </a:endParaRPr>
          </a:p>
          <a:p>
            <a:r>
              <a:rPr lang="zh-CN">
                <a:solidFill>
                  <a:schemeClr val="tx1"/>
                </a:solidFill>
                <a:cs typeface="+mn-lt"/>
              </a:rPr>
              <a:t>用腾讯云作为中介服务器</a:t>
            </a:r>
            <a:endParaRPr lang="en-US">
              <a:solidFill>
                <a:schemeClr val="tx1"/>
              </a:solidFill>
              <a:cs typeface="+mn-lt"/>
            </a:endParaRPr>
          </a:p>
          <a:p>
            <a:r>
              <a:rPr lang="zh-CN">
                <a:solidFill>
                  <a:schemeClr val="tx1"/>
                </a:solidFill>
                <a:cs typeface="+mn-lt"/>
              </a:rPr>
              <a:t>通过修改</a:t>
            </a:r>
            <a:r>
              <a:rPr lang="en-US">
                <a:solidFill>
                  <a:schemeClr val="tx1"/>
                </a:solidFill>
                <a:cs typeface="+mn-lt"/>
              </a:rPr>
              <a:t>BaseURL</a:t>
            </a:r>
            <a:r>
              <a:rPr lang="zh-CN">
                <a:solidFill>
                  <a:schemeClr val="tx1"/>
                </a:solidFill>
                <a:cs typeface="+mn-lt"/>
              </a:rPr>
              <a:t>进行国内加速服务</a:t>
            </a:r>
            <a:endParaRPr lang="zh-CN" altLang="en-US">
              <a:solidFill>
                <a:schemeClr val="tx1"/>
              </a:solidFill>
              <a:cs typeface="+mn-lt"/>
            </a:endParaRPr>
          </a:p>
        </p:txBody>
      </p:sp>
      <p:sp>
        <p:nvSpPr>
          <p:cNvPr id="3" name="内容占位符 1"/>
          <p:cNvSpPr/>
          <p:nvPr>
            <p:custDataLst>
              <p:tags r:id="rId6"/>
            </p:custDataLst>
          </p:nvPr>
        </p:nvSpPr>
        <p:spPr>
          <a:xfrm>
            <a:off x="4620895" y="4406265"/>
            <a:ext cx="3944620" cy="192849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latin typeface="黑体" panose="02010609060101010101" charset="-122"/>
                <a:ea typeface="黑体" panose="02010609060101010101" charset="-122"/>
                <a:sym typeface="+mn-ea"/>
              </a:rPr>
              <a:t>统一团队成员的设计菜单，进行不同界面跳转计风格避免割裂</a:t>
            </a:r>
            <a:endParaRPr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>
                <a:latin typeface="黑体" panose="02010609060101010101" charset="-122"/>
                <a:ea typeface="黑体" panose="02010609060101010101" charset="-122"/>
                <a:sym typeface="+mn-ea"/>
              </a:rPr>
              <a:t>设计菜单，进行不同界面跳转</a:t>
            </a:r>
            <a:endParaRPr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7" name="内容占位符 1"/>
          <p:cNvSpPr/>
          <p:nvPr>
            <p:custDataLst>
              <p:tags r:id="rId7"/>
            </p:custDataLst>
          </p:nvPr>
        </p:nvSpPr>
        <p:spPr>
          <a:xfrm>
            <a:off x="7358380" y="2332355"/>
            <a:ext cx="3903980" cy="162496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用户的登陆及登录状态的保存</a:t>
            </a:r>
            <a:endParaRPr lang="zh-CN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  <a:p>
            <a:r>
              <a:rPr lang="zh-CN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版本的检测更新跳转</a:t>
            </a:r>
            <a:endParaRPr lang="zh-CN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 rot="8100000">
            <a:off x="10310250" y="4643809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265779" y="496969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>
              <p:custDataLst>
                <p:tags r:id="rId10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019800" y="2419985"/>
            <a:ext cx="1236980" cy="11950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070225" y="4780280"/>
            <a:ext cx="1386840" cy="137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采用</a:t>
            </a:r>
            <a:r>
              <a:rPr lang="en-US" altLang="zh-CN" dirty="0" err="1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bmob</a:t>
            </a:r>
            <a:br>
              <a:rPr lang="en-US" altLang="zh-CN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br>
              <a:rPr lang="en-US" altLang="zh-CN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作为后端数据库</a:t>
            </a:r>
            <a:endParaRPr lang="en-US"/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289368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4539964" y="76496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>
                <p:custDataLst>
                  <p:tags r:id="rId1"/>
                </p:custDataLst>
              </p:nvPr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1011076" y="769794"/>
            <a:ext cx="344614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关键技术和技术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难点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37" name="组合 36"/>
          <p:cNvGrpSpPr/>
          <p:nvPr/>
        </p:nvGrpSpPr>
        <p:grpSpPr>
          <a:xfrm rot="8100000">
            <a:off x="10310250" y="4643809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265779" y="496969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>
              <p:custDataLst>
                <p:tags r:id="rId8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1703070" y="1227455"/>
            <a:ext cx="3181350" cy="1102995"/>
          </a:xfrm>
        </p:spPr>
        <p:txBody>
          <a:bodyPr vert="horz" lIns="91440" tIns="45720" rIns="91440" bIns="45720" rtlCol="0" anchor="ctr">
            <a:normAutofit/>
          </a:bodyPr>
          <a:p>
            <a:pPr algn="ctr"/>
            <a:r>
              <a:rPr lang="zh-CN" altLang="en-US" sz="2000" kern="12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采用</a:t>
            </a:r>
            <a:r>
              <a:rPr lang="en-US" altLang="zh-CN" sz="2000" kern="1200" dirty="0" err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bmob</a:t>
            </a:r>
            <a:r>
              <a:rPr lang="zh-CN" altLang="en-US" sz="2000" kern="12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作为后端数据库</a:t>
            </a:r>
            <a:endParaRPr lang="zh-CN" altLang="en-US" sz="2000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22680" y="1929130"/>
            <a:ext cx="4566285" cy="242697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352790" y="1590040"/>
            <a:ext cx="1863090" cy="471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kern="12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合作与分工</a:t>
            </a:r>
            <a:endParaRPr lang="zh-CN" altLang="en-US" sz="2000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 t="3844" r="-4317" b="29499"/>
          <a:stretch>
            <a:fillRect/>
          </a:stretch>
        </p:blipFill>
        <p:spPr>
          <a:xfrm>
            <a:off x="7306310" y="1929130"/>
            <a:ext cx="3956050" cy="46818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122045" y="4356100"/>
            <a:ext cx="4566920" cy="2427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28080" y="1494790"/>
            <a:ext cx="1661795" cy="603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不断根据用户意见进行改进</a:t>
            </a:r>
            <a:endParaRPr lang="zh-CN" altLang="en-US" sz="2000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000" b="1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59555" y="1494790"/>
            <a:ext cx="1874520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我们的</a:t>
            </a:r>
            <a:b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</a:b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微信内测体验群</a:t>
            </a:r>
            <a:endParaRPr lang="zh-CN" altLang="en-US" sz="2000" b="1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91843" y="2321739"/>
            <a:ext cx="393065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59522" y="4775347"/>
            <a:ext cx="390207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4528534" y="444925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rot="8100000">
            <a:off x="10215000" y="4917494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378174" y="496207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67240" y="7620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11076" y="442769"/>
            <a:ext cx="344614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用户体验记录和分析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 descr="QR 代码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" y="1183005"/>
            <a:ext cx="2933700" cy="4829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26730" y="1329690"/>
            <a:ext cx="1870710" cy="1995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101580" y="1329690"/>
            <a:ext cx="1547495" cy="19958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26730" y="3429000"/>
            <a:ext cx="1943735" cy="2115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987280" y="3429000"/>
            <a:ext cx="2043430" cy="181165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4091940" y="3919220"/>
            <a:ext cx="1661795" cy="603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通过</a:t>
            </a:r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GitHub</a:t>
            </a:r>
            <a:endParaRPr lang="en-US" altLang="zh-CN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代码管理</a:t>
            </a:r>
            <a:endParaRPr lang="zh-CN" altLang="en-US" sz="2000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000" b="1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6228080" y="3954780"/>
            <a:ext cx="1661795" cy="603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目前已</a:t>
            </a: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迭代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至版本</a:t>
            </a:r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3.0</a:t>
            </a:r>
            <a:endParaRPr lang="en-US" altLang="zh-CN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5" name="sketch line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6"/>
            </p:custDataLst>
          </p:nvPr>
        </p:nvSpPr>
        <p:spPr>
          <a:xfrm>
            <a:off x="1064260" y="1001078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28080" y="1494790"/>
            <a:ext cx="1661795" cy="603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不断根据用户意见进行改进</a:t>
            </a:r>
            <a:endParaRPr lang="zh-CN" altLang="en-US" sz="2000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 sz="2000" b="1" kern="12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59555" y="1494790"/>
            <a:ext cx="1874520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用户给予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我们的</a:t>
            </a:r>
            <a:r>
              <a:rPr lang="zh-CN" altLang="en-US" sz="2000" dirty="0"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反馈</a:t>
            </a:r>
            <a:endParaRPr lang="zh-CN" altLang="en-US" sz="2000" dirty="0"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091843" y="2321739"/>
            <a:ext cx="3930650" cy="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59522" y="4775347"/>
            <a:ext cx="390207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5896959" y="474770"/>
            <a:ext cx="425713" cy="442041"/>
            <a:chOff x="5823870" y="1767426"/>
            <a:chExt cx="425713" cy="442041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35" name="任意多边形 34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 35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33" name="任意多边形 32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34" name="任意多边形 33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rot="8100000">
            <a:off x="10215000" y="4917494"/>
            <a:ext cx="2943100" cy="2943782"/>
            <a:chOff x="18351500" y="3723568"/>
            <a:chExt cx="4878842" cy="4879972"/>
          </a:xfrm>
        </p:grpSpPr>
        <p:sp>
          <p:nvSpPr>
            <p:cNvPr id="38" name="任意多边形 3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0" name="组合 39"/>
          <p:cNvGrpSpPr>
            <a:grpSpLocks noChangeAspect="1"/>
          </p:cNvGrpSpPr>
          <p:nvPr/>
        </p:nvGrpSpPr>
        <p:grpSpPr bwMode="auto">
          <a:xfrm rot="8100000">
            <a:off x="11378174" y="4962070"/>
            <a:ext cx="2123343" cy="2124038"/>
            <a:chOff x="14101" y="4437"/>
            <a:chExt cx="3056" cy="3057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2" name="任意多边形 41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67240" y="7620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66626" y="434514"/>
            <a:ext cx="478726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</a:rPr>
              <a:t> 已完成的改进和存在的问题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6228080" y="3954780"/>
            <a:ext cx="1661795" cy="603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目前已</a:t>
            </a:r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迭代</a:t>
            </a:r>
            <a:endParaRPr lang="zh-CN" altLang="en-US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至版本</a:t>
            </a:r>
            <a:r>
              <a:rPr lang="en-US" altLang="zh-CN" sz="2000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3.0</a:t>
            </a:r>
            <a:endParaRPr lang="en-US" altLang="zh-CN" sz="2000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15" name="sketch line"/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</p:nvPr>
        </p:nvSpPr>
        <p:spPr>
          <a:xfrm>
            <a:off x="1064260" y="1001078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0290" y="1494790"/>
            <a:ext cx="2877820" cy="4571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961630" y="1124585"/>
            <a:ext cx="3019425" cy="2952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81015" y="2451100"/>
            <a:ext cx="2402205" cy="41179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2115" y="2321560"/>
            <a:ext cx="2922270" cy="4126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1261" y="4655127"/>
            <a:ext cx="6829520" cy="16071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37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Git</a:t>
            </a:r>
            <a:r>
              <a:rPr lang="zh-CN" altLang="en-US" sz="37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版本管理</a:t>
            </a:r>
            <a:br>
              <a:rPr lang="en-US" altLang="zh-CN" sz="37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700" kern="1200" dirty="0">
                <a:solidFill>
                  <a:srgbClr val="FF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记录了我们的汗水</a:t>
            </a:r>
            <a:endParaRPr lang="zh-CN" altLang="en-US" sz="3700" kern="1200" dirty="0">
              <a:solidFill>
                <a:srgbClr val="FFFF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r="8395" b="3"/>
          <a:stretch>
            <a:fillRect/>
          </a:stretch>
        </p:blipFill>
        <p:spPr>
          <a:xfrm>
            <a:off x="317636" y="321734"/>
            <a:ext cx="3797570" cy="201055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/>
          <a:srcRect r="60324"/>
          <a:stretch>
            <a:fillRect/>
          </a:stretch>
        </p:blipFill>
        <p:spPr>
          <a:xfrm>
            <a:off x="4202549" y="321732"/>
            <a:ext cx="3793472" cy="411132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r="11691" b="4"/>
          <a:stretch>
            <a:fillRect/>
          </a:stretch>
        </p:blipFill>
        <p:spPr>
          <a:xfrm>
            <a:off x="8086176" y="321733"/>
            <a:ext cx="3797984" cy="20105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r="26040" b="2"/>
          <a:stretch>
            <a:fillRect/>
          </a:stretch>
        </p:blipFill>
        <p:spPr>
          <a:xfrm>
            <a:off x="317634" y="2422097"/>
            <a:ext cx="3794760" cy="201380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t="595"/>
          <a:stretch>
            <a:fillRect/>
          </a:stretch>
        </p:blipFill>
        <p:spPr>
          <a:xfrm>
            <a:off x="8082952" y="2431705"/>
            <a:ext cx="3797983" cy="200094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/>
          <a:srcRect r="10349" b="1"/>
          <a:stretch>
            <a:fillRect/>
          </a:stretch>
        </p:blipFill>
        <p:spPr>
          <a:xfrm>
            <a:off x="317634" y="4525716"/>
            <a:ext cx="3794760" cy="2010551"/>
          </a:xfrm>
          <a:prstGeom prst="rect">
            <a:avLst/>
          </a:prstGeom>
        </p:spPr>
      </p:pic>
      <p:cxnSp>
        <p:nvCxnSpPr>
          <p:cNvPr id="39" name="Straight Connector 38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637793">
            <a:off x="6717963" y="-2695151"/>
            <a:ext cx="8786687" cy="13156983"/>
            <a:chOff x="14552960" y="-177472"/>
            <a:chExt cx="7029080" cy="10525183"/>
          </a:xfrm>
        </p:grpSpPr>
        <p:grpSp>
          <p:nvGrpSpPr>
            <p:cNvPr id="28" name="组合 27"/>
            <p:cNvGrpSpPr/>
            <p:nvPr/>
          </p:nvGrpSpPr>
          <p:grpSpPr>
            <a:xfrm rot="1495231">
              <a:off x="15166450" y="-177472"/>
              <a:ext cx="4878842" cy="4879972"/>
              <a:chOff x="18351500" y="3723568"/>
              <a:chExt cx="4878842" cy="4879972"/>
            </a:xfrm>
          </p:grpSpPr>
          <p:sp>
            <p:nvSpPr>
              <p:cNvPr id="32" name="任意多边形 31"/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3" name="任意多边形 32"/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 rot="12295231">
              <a:off x="14552960" y="3317003"/>
              <a:ext cx="7029080" cy="7030708"/>
              <a:chOff x="18351500" y="3723568"/>
              <a:chExt cx="4878842" cy="4879972"/>
            </a:xfrm>
          </p:grpSpPr>
          <p:sp>
            <p:nvSpPr>
              <p:cNvPr id="30" name="任意多边形 29"/>
              <p:cNvSpPr>
                <a:spLocks noEditPoints="1"/>
              </p:cNvSpPr>
              <p:nvPr/>
            </p:nvSpPr>
            <p:spPr bwMode="auto">
              <a:xfrm>
                <a:off x="18500952" y="3796591"/>
                <a:ext cx="4578350" cy="3860800"/>
              </a:xfrm>
              <a:custGeom>
                <a:avLst/>
                <a:gdLst>
                  <a:gd name="T0" fmla="*/ 2025 w 2137"/>
                  <a:gd name="T1" fmla="*/ 1366 h 1802"/>
                  <a:gd name="T2" fmla="*/ 1320 w 2137"/>
                  <a:gd name="T3" fmla="*/ 145 h 1802"/>
                  <a:gd name="T4" fmla="*/ 1068 w 2137"/>
                  <a:gd name="T5" fmla="*/ 0 h 1802"/>
                  <a:gd name="T6" fmla="*/ 816 w 2137"/>
                  <a:gd name="T7" fmla="*/ 145 h 1802"/>
                  <a:gd name="T8" fmla="*/ 111 w 2137"/>
                  <a:gd name="T9" fmla="*/ 1366 h 1802"/>
                  <a:gd name="T10" fmla="*/ 363 w 2137"/>
                  <a:gd name="T11" fmla="*/ 1802 h 1802"/>
                  <a:gd name="T12" fmla="*/ 1773 w 2137"/>
                  <a:gd name="T13" fmla="*/ 1802 h 1802"/>
                  <a:gd name="T14" fmla="*/ 2025 w 2137"/>
                  <a:gd name="T15" fmla="*/ 1366 h 1802"/>
                  <a:gd name="T16" fmla="*/ 1852 w 2137"/>
                  <a:gd name="T17" fmla="*/ 1557 h 1802"/>
                  <a:gd name="T18" fmla="*/ 1773 w 2137"/>
                  <a:gd name="T19" fmla="*/ 1602 h 1802"/>
                  <a:gd name="T20" fmla="*/ 363 w 2137"/>
                  <a:gd name="T21" fmla="*/ 1602 h 1802"/>
                  <a:gd name="T22" fmla="*/ 285 w 2137"/>
                  <a:gd name="T23" fmla="*/ 1557 h 1802"/>
                  <a:gd name="T24" fmla="*/ 285 w 2137"/>
                  <a:gd name="T25" fmla="*/ 1466 h 1802"/>
                  <a:gd name="T26" fmla="*/ 990 w 2137"/>
                  <a:gd name="T27" fmla="*/ 245 h 1802"/>
                  <a:gd name="T28" fmla="*/ 1068 w 2137"/>
                  <a:gd name="T29" fmla="*/ 200 h 1802"/>
                  <a:gd name="T30" fmla="*/ 1147 w 2137"/>
                  <a:gd name="T31" fmla="*/ 245 h 1802"/>
                  <a:gd name="T32" fmla="*/ 1852 w 2137"/>
                  <a:gd name="T33" fmla="*/ 1466 h 1802"/>
                  <a:gd name="T34" fmla="*/ 1852 w 2137"/>
                  <a:gd name="T35" fmla="*/ 1557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37" h="1802">
                    <a:moveTo>
                      <a:pt x="2025" y="1366"/>
                    </a:moveTo>
                    <a:cubicBezTo>
                      <a:pt x="1320" y="145"/>
                      <a:pt x="1320" y="145"/>
                      <a:pt x="1320" y="145"/>
                    </a:cubicBezTo>
                    <a:cubicBezTo>
                      <a:pt x="1264" y="48"/>
                      <a:pt x="1166" y="0"/>
                      <a:pt x="1068" y="0"/>
                    </a:cubicBezTo>
                    <a:cubicBezTo>
                      <a:pt x="970" y="0"/>
                      <a:pt x="872" y="48"/>
                      <a:pt x="816" y="145"/>
                    </a:cubicBezTo>
                    <a:cubicBezTo>
                      <a:pt x="111" y="1366"/>
                      <a:pt x="111" y="1366"/>
                      <a:pt x="111" y="1366"/>
                    </a:cubicBezTo>
                    <a:cubicBezTo>
                      <a:pt x="0" y="1560"/>
                      <a:pt x="139" y="1802"/>
                      <a:pt x="363" y="1802"/>
                    </a:cubicBezTo>
                    <a:cubicBezTo>
                      <a:pt x="1773" y="1802"/>
                      <a:pt x="1773" y="1802"/>
                      <a:pt x="1773" y="1802"/>
                    </a:cubicBezTo>
                    <a:cubicBezTo>
                      <a:pt x="1997" y="1802"/>
                      <a:pt x="2137" y="1560"/>
                      <a:pt x="2025" y="1366"/>
                    </a:cubicBezTo>
                    <a:close/>
                    <a:moveTo>
                      <a:pt x="1852" y="1557"/>
                    </a:moveTo>
                    <a:cubicBezTo>
                      <a:pt x="1842" y="1574"/>
                      <a:pt x="1819" y="1602"/>
                      <a:pt x="1773" y="1602"/>
                    </a:cubicBezTo>
                    <a:cubicBezTo>
                      <a:pt x="363" y="1602"/>
                      <a:pt x="363" y="1602"/>
                      <a:pt x="363" y="1602"/>
                    </a:cubicBezTo>
                    <a:cubicBezTo>
                      <a:pt x="318" y="1602"/>
                      <a:pt x="294" y="1574"/>
                      <a:pt x="285" y="1557"/>
                    </a:cubicBezTo>
                    <a:cubicBezTo>
                      <a:pt x="275" y="1540"/>
                      <a:pt x="262" y="1505"/>
                      <a:pt x="285" y="1466"/>
                    </a:cubicBezTo>
                    <a:cubicBezTo>
                      <a:pt x="990" y="245"/>
                      <a:pt x="990" y="245"/>
                      <a:pt x="990" y="245"/>
                    </a:cubicBezTo>
                    <a:cubicBezTo>
                      <a:pt x="1012" y="205"/>
                      <a:pt x="1049" y="200"/>
                      <a:pt x="1068" y="200"/>
                    </a:cubicBezTo>
                    <a:cubicBezTo>
                      <a:pt x="1088" y="200"/>
                      <a:pt x="1124" y="205"/>
                      <a:pt x="1147" y="245"/>
                    </a:cubicBezTo>
                    <a:cubicBezTo>
                      <a:pt x="1852" y="1466"/>
                      <a:pt x="1852" y="1466"/>
                      <a:pt x="1852" y="1466"/>
                    </a:cubicBezTo>
                    <a:cubicBezTo>
                      <a:pt x="1875" y="1505"/>
                      <a:pt x="1862" y="1540"/>
                      <a:pt x="1852" y="15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1" name="任意多边形 30"/>
              <p:cNvSpPr>
                <a:spLocks noEditPoints="1"/>
              </p:cNvSpPr>
              <p:nvPr/>
            </p:nvSpPr>
            <p:spPr bwMode="auto">
              <a:xfrm>
                <a:off x="18351500" y="3723568"/>
                <a:ext cx="4878842" cy="4879972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7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7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7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7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09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09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7" name="文本框 16"/>
          <p:cNvSpPr txBox="1"/>
          <p:nvPr/>
        </p:nvSpPr>
        <p:spPr>
          <a:xfrm>
            <a:off x="4498917" y="2639494"/>
            <a:ext cx="3049622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</a:rPr>
              <a:t>产品实</a:t>
            </a:r>
            <a:r>
              <a:rPr lang="zh-CN" altLang="en-US" sz="3000" dirty="0">
                <a:solidFill>
                  <a:schemeClr val="accent1"/>
                </a:solidFill>
              </a:rPr>
              <a:t>现</a:t>
            </a:r>
            <a:r>
              <a:rPr lang="zh-CN" altLang="en-US" sz="3000" dirty="0">
                <a:solidFill>
                  <a:schemeClr val="accent1"/>
                </a:solidFill>
              </a:rPr>
              <a:t>方案</a:t>
            </a:r>
            <a:endParaRPr lang="zh-CN" altLang="en-US" sz="3000" dirty="0">
              <a:solidFill>
                <a:schemeClr val="accent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98917" y="3052297"/>
            <a:ext cx="4019338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Product implementation scenarios</a:t>
            </a:r>
            <a:endParaRPr lang="en-US" altLang="zh-CN" sz="1500" dirty="0">
              <a:solidFill>
                <a:schemeClr val="accent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499610" y="3681095"/>
            <a:ext cx="4883150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</a:rPr>
              <a:t>测试大纲和测试</a:t>
            </a:r>
            <a:r>
              <a:rPr lang="zh-CN" altLang="en-US" sz="3000" dirty="0">
                <a:solidFill>
                  <a:schemeClr val="accent1"/>
                </a:solidFill>
              </a:rPr>
              <a:t>报告</a:t>
            </a:r>
            <a:endParaRPr lang="zh-CN" altLang="en-US" sz="3000" dirty="0">
              <a:solidFill>
                <a:schemeClr val="accent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499552" y="4193917"/>
            <a:ext cx="2927890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Test outline and test report</a:t>
            </a:r>
            <a:endParaRPr lang="en-US" altLang="zh-CN" sz="1500" dirty="0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499610" y="4799330"/>
            <a:ext cx="3430905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000" dirty="0">
                <a:solidFill>
                  <a:schemeClr val="accent1"/>
                </a:solidFill>
              </a:rPr>
              <a:t>产品安装和使用</a:t>
            </a:r>
            <a:r>
              <a:rPr lang="zh-CN" altLang="en-US" sz="3000" dirty="0">
                <a:solidFill>
                  <a:schemeClr val="accent1"/>
                </a:solidFill>
              </a:rPr>
              <a:t>说明</a:t>
            </a:r>
            <a:endParaRPr lang="zh-CN" altLang="en-US" sz="3000" dirty="0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547870" y="5312410"/>
            <a:ext cx="3750310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</a:rPr>
              <a:t>Product installation and usage instructions</a:t>
            </a:r>
            <a:endParaRPr lang="en-US" altLang="zh-CN" sz="1500" dirty="0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595919" y="2609973"/>
            <a:ext cx="743345" cy="538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#02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596554" y="3651263"/>
            <a:ext cx="743345" cy="538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#03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596554" y="4770024"/>
            <a:ext cx="743345" cy="538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500" dirty="0">
                <a:solidFill>
                  <a:schemeClr val="accent1"/>
                </a:solidFill>
              </a:rPr>
              <a:t>#04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1373" y="3274177"/>
            <a:ext cx="1288814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5000" b="1" dirty="0">
                <a:solidFill>
                  <a:schemeClr val="bg2">
                    <a:lumMod val="25000"/>
                  </a:schemeClr>
                </a:solidFill>
              </a:rPr>
              <a:t>目录</a:t>
            </a:r>
            <a:endParaRPr lang="zh-CN" altLang="en-US" sz="5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04124" y="2974728"/>
            <a:ext cx="15853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CONTENTES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209866" y="244475"/>
            <a:ext cx="12455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cap="all" dirty="0">
                <a:solidFill>
                  <a:schemeClr val="accent1"/>
                </a:solidFill>
              </a:rPr>
              <a:t>Academic report</a:t>
            </a:r>
            <a:endParaRPr lang="en-US" altLang="zh-CN" sz="1000" cap="all" dirty="0">
              <a:solidFill>
                <a:schemeClr val="accent1"/>
              </a:solidFill>
            </a:endParaRPr>
          </a:p>
          <a:p>
            <a:r>
              <a:rPr lang="en-US" altLang="zh-CN" sz="1000" cap="all" dirty="0">
                <a:solidFill>
                  <a:schemeClr val="accent1"/>
                </a:solidFill>
              </a:rPr>
              <a:t>presentation</a:t>
            </a:r>
            <a:endParaRPr lang="zh-CN" altLang="en-US" sz="1000" cap="all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1838" y="6013822"/>
            <a:ext cx="1888337" cy="307777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just"/>
            <a:r>
              <a:rPr lang="en-US" altLang="zh-CN" sz="1000" b="1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zh-CN" altLang="en-US" sz="1000" b="1" dirty="0">
                <a:solidFill>
                  <a:schemeClr val="bg2">
                    <a:lumMod val="25000"/>
                  </a:schemeClr>
                </a:solidFill>
              </a:rPr>
              <a:t>ea, all water, recedes a rivers</a:t>
            </a:r>
            <a:r>
              <a:rPr lang="en-US" altLang="zh-CN" sz="1000" b="1" dirty="0">
                <a:solidFill>
                  <a:schemeClr val="bg2">
                    <a:lumMod val="25000"/>
                  </a:schemeClr>
                </a:solidFill>
              </a:rPr>
              <a:t>;</a:t>
            </a:r>
            <a:endParaRPr lang="en-US" altLang="zh-CN" sz="1000" b="1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zh-CN" altLang="en-US" sz="1000" b="1" dirty="0">
                <a:solidFill>
                  <a:schemeClr val="bg2">
                    <a:lumMod val="25000"/>
                  </a:schemeClr>
                </a:solidFill>
              </a:rPr>
              <a:t>utmost wit listens to all sides</a:t>
            </a:r>
            <a:r>
              <a:rPr lang="en-US" altLang="zh-CN" sz="1000" b="1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zh-CN" altLang="en-US" sz="1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857189" y="1025913"/>
            <a:ext cx="0" cy="456208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71170" y="95885"/>
            <a:ext cx="2061845" cy="560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9966960" y="0"/>
            <a:ext cx="2223770" cy="552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9770" y="1847850"/>
            <a:ext cx="1010285" cy="94297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3625129" y="1677793"/>
            <a:ext cx="743345" cy="538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3500" dirty="0">
                <a:solidFill>
                  <a:schemeClr val="accent1"/>
                </a:solidFill>
              </a:rPr>
              <a:t>#01</a:t>
            </a:r>
            <a:endParaRPr lang="zh-CN" altLang="en-US" sz="3500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4499552" y="1677469"/>
            <a:ext cx="3049622" cy="4616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US" sz="3000" dirty="0">
                <a:solidFill>
                  <a:schemeClr val="accent1"/>
                </a:solidFill>
              </a:rPr>
              <a:t>产品设计</a:t>
            </a:r>
            <a:r>
              <a:rPr lang="zh-CN" altLang="en-US" sz="3000" dirty="0">
                <a:solidFill>
                  <a:schemeClr val="accent1"/>
                </a:solidFill>
              </a:rPr>
              <a:t>方案</a:t>
            </a:r>
            <a:endParaRPr lang="zh-CN" altLang="en-US" sz="3000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4499552" y="2115672"/>
            <a:ext cx="4019338" cy="230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500" dirty="0">
                <a:solidFill>
                  <a:schemeClr val="accent1"/>
                </a:solidFill>
              </a:rPr>
              <a:t>Product design solutions</a:t>
            </a:r>
            <a:endParaRPr lang="en-US" altLang="zh-CN" sz="15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76334" y="2754066"/>
            <a:ext cx="457200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sym typeface="+mn-ea"/>
              </a:rPr>
              <a:t>测试大纲和测试报告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3956" y="3457789"/>
            <a:ext cx="2244090" cy="23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accent1"/>
                </a:solidFill>
                <a:sym typeface="+mn-ea"/>
              </a:rPr>
              <a:t>Test outline and test report</a:t>
            </a:r>
            <a:endParaRPr lang="en-US" altLang="zh-CN" sz="1500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72138" y="2041451"/>
            <a:ext cx="84772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#03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 bwMode="auto">
          <a:xfrm rot="18923445">
            <a:off x="3100272" y="1534089"/>
            <a:ext cx="922672" cy="922974"/>
            <a:chOff x="14101" y="4437"/>
            <a:chExt cx="3056" cy="3057"/>
          </a:xfrm>
        </p:grpSpPr>
        <p:sp>
          <p:nvSpPr>
            <p:cNvPr id="33" name="任意多边形 32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8900000">
            <a:off x="7424365" y="-2902432"/>
            <a:ext cx="6098786" cy="6100199"/>
            <a:chOff x="18351500" y="3723568"/>
            <a:chExt cx="4878842" cy="4879972"/>
          </a:xfrm>
        </p:grpSpPr>
        <p:sp>
          <p:nvSpPr>
            <p:cNvPr id="30" name="任意多边形 29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8100000">
            <a:off x="6722596" y="2086183"/>
            <a:ext cx="8786687" cy="8788722"/>
            <a:chOff x="18351500" y="3723568"/>
            <a:chExt cx="4878842" cy="4879972"/>
          </a:xfrm>
        </p:grpSpPr>
        <p:sp>
          <p:nvSpPr>
            <p:cNvPr id="28" name="任意多边形 2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任意多边形 2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 bwMode="auto">
          <a:xfrm rot="8100000">
            <a:off x="10501205" y="2666453"/>
            <a:ext cx="4851400" cy="4852988"/>
            <a:chOff x="14101" y="4437"/>
            <a:chExt cx="3056" cy="3057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任意多边形 36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rot="18900000">
            <a:off x="-2098325" y="3005269"/>
            <a:ext cx="6098786" cy="6100199"/>
            <a:chOff x="18351500" y="3723568"/>
            <a:chExt cx="4878842" cy="4879972"/>
          </a:xfrm>
        </p:grpSpPr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 bwMode="auto">
          <a:xfrm rot="18923445">
            <a:off x="2714211" y="1610357"/>
            <a:ext cx="1291038" cy="1291460"/>
            <a:chOff x="14101" y="4437"/>
            <a:chExt cx="3056" cy="3057"/>
          </a:xfrm>
        </p:grpSpPr>
        <p:sp>
          <p:nvSpPr>
            <p:cNvPr id="42" name="任意多边形 41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0880" y="60960"/>
            <a:ext cx="1949450" cy="629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2990" y="60960"/>
            <a:ext cx="1746885" cy="629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99304" y="70943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680210" y="1662430"/>
            <a:ext cx="9401175" cy="46037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sz="2000" dirty="0">
                <a:solidFill>
                  <a:schemeClr val="bg1"/>
                </a:solidFill>
                <a:cs typeface="+mn-lt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、</a:t>
            </a:r>
            <a:r>
              <a:rPr sz="2000" dirty="0">
                <a:solidFill>
                  <a:schemeClr val="bg1"/>
                </a:solidFill>
                <a:cs typeface="+mn-lt"/>
              </a:rPr>
              <a:t>测试目标：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sz="2000" dirty="0">
                <a:solidFill>
                  <a:schemeClr val="bg1"/>
                </a:solidFill>
                <a:cs typeface="+mn-lt"/>
              </a:rPr>
              <a:t>验证项目的功能和性能是否符合设计和需求。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sz="2000" dirty="0">
                <a:solidFill>
                  <a:schemeClr val="bg1"/>
                </a:solidFill>
                <a:cs typeface="+mn-lt"/>
              </a:rPr>
              <a:t>检测项目的稳定性、可靠性和安全性。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sz="2000" dirty="0">
                <a:solidFill>
                  <a:schemeClr val="bg1"/>
                </a:solidFill>
                <a:cs typeface="+mn-lt"/>
              </a:rPr>
              <a:t>确保项目在不同平台和环境下的兼容性和可用性。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sz="2000" dirty="0">
                <a:solidFill>
                  <a:schemeClr val="bg1"/>
                </a:solidFill>
                <a:cs typeface="+mn-lt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cs typeface="+mn-lt"/>
              </a:rPr>
              <a:t>、</a:t>
            </a:r>
            <a:r>
              <a:rPr sz="2000" dirty="0">
                <a:solidFill>
                  <a:schemeClr val="bg1"/>
                </a:solidFill>
                <a:cs typeface="+mn-lt"/>
              </a:rPr>
              <a:t>测试范围：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sz="2000" dirty="0">
                <a:solidFill>
                  <a:schemeClr val="bg1"/>
                </a:solidFill>
                <a:cs typeface="+mn-lt"/>
              </a:rPr>
              <a:t>功能测试：验证项目的各项功能是否按照设计要求正常工作。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sz="2000" dirty="0">
                <a:solidFill>
                  <a:schemeClr val="bg1"/>
                </a:solidFill>
                <a:cs typeface="+mn-lt"/>
              </a:rPr>
              <a:t>性能测试：评估项目的响应速度、负载能力和资源利用率。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sz="2000" dirty="0">
                <a:solidFill>
                  <a:schemeClr val="bg1"/>
                </a:solidFill>
                <a:cs typeface="+mn-lt"/>
              </a:rPr>
              <a:t>兼容性测试：测试项目在不同操作系统、浏览器和设备上的兼容性。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sz="2000" dirty="0">
                <a:solidFill>
                  <a:schemeClr val="bg1"/>
                </a:solidFill>
                <a:cs typeface="+mn-lt"/>
              </a:rPr>
              <a:t>安全测试：检查项目的安全措施，防止潜在的漏洞和攻击。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sz="2000" dirty="0">
                <a:solidFill>
                  <a:schemeClr val="bg1"/>
                </a:solidFill>
                <a:cs typeface="+mn-lt"/>
              </a:rPr>
              <a:t>用户体验测试：评估项目的易用性、界面设计和交互流程。</a:t>
            </a:r>
            <a:endParaRPr sz="2000" dirty="0">
              <a:solidFill>
                <a:schemeClr val="bg1"/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endParaRPr sz="2000" dirty="0">
              <a:solidFill>
                <a:schemeClr val="bg1"/>
              </a:solidFill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1477856" y="1410547"/>
            <a:ext cx="9238615" cy="133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77645" y="69153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测试大纲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65649" y="69927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5135" y="1607820"/>
            <a:ext cx="8721725" cy="43408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sz="2000">
                <a:solidFill>
                  <a:schemeClr val="bg1"/>
                </a:solidFill>
                <a:cs typeface="+mn-lt"/>
                <a:sym typeface="+mn-ea"/>
              </a:rPr>
              <a:t>3</a:t>
            </a:r>
            <a:r>
              <a:rPr lang="zh-CN" altLang="en-US" sz="2000">
                <a:solidFill>
                  <a:schemeClr val="bg1"/>
                </a:solidFill>
                <a:cs typeface="+mn-lt"/>
                <a:sym typeface="+mn-ea"/>
              </a:rPr>
              <a:t>、</a:t>
            </a: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测试计划：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制定详细的测试计划，包括测试目标、测试环境和测试资源的规划。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确定测试用例和测试数据，覆盖项目的各个功能和使用场景。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制定测试进度和里程碑，安排测试人员和测试工具的使用。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lang="en-US" sz="2000">
                <a:solidFill>
                  <a:schemeClr val="bg1"/>
                </a:solidFill>
                <a:cs typeface="+mn-lt"/>
                <a:sym typeface="+mn-ea"/>
              </a:rPr>
              <a:t>4</a:t>
            </a:r>
            <a:r>
              <a:rPr lang="zh-CN" altLang="en-US" sz="2000">
                <a:solidFill>
                  <a:schemeClr val="bg1"/>
                </a:solidFill>
                <a:cs typeface="+mn-lt"/>
                <a:sym typeface="+mn-ea"/>
              </a:rPr>
              <a:t>、</a:t>
            </a: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测试执行：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执行功能测试，验证每个功能的正确性和可靠性。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进行性能测试，评估项目的响应时间和负载能力。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进行兼容性测试，测试项目在不同环境下的兼容性。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进行安全测试，检查项目的安全性和防护措施。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  <a:p>
            <a:pPr algn="l">
              <a:lnSpc>
                <a:spcPct val="125000"/>
              </a:lnSpc>
            </a:pPr>
            <a:r>
              <a:rPr sz="2000">
                <a:solidFill>
                  <a:schemeClr val="bg1"/>
                </a:solidFill>
                <a:cs typeface="+mn-lt"/>
                <a:sym typeface="+mn-ea"/>
              </a:rPr>
              <a:t>进行用户体验测试，评估项目的易用性和用户满意度。</a:t>
            </a:r>
            <a:endParaRPr sz="2000">
              <a:solidFill>
                <a:schemeClr val="bg1"/>
              </a:solidFill>
              <a:cs typeface="+mn-lt"/>
              <a:sym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401656" y="1489287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01445" y="66994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测试大纲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99304" y="70943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1477856" y="1410547"/>
            <a:ext cx="9238615" cy="133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77645" y="69153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报告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7645" y="1423670"/>
            <a:ext cx="8733790" cy="518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099304" y="70943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H="1" flipV="1">
            <a:off x="1396576" y="1898862"/>
            <a:ext cx="9238615" cy="133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77645" y="691539"/>
            <a:ext cx="153162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测试</a:t>
            </a:r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报告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32230" y="2387600"/>
            <a:ext cx="9215755" cy="3244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76334" y="2754066"/>
            <a:ext cx="457200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sym typeface="+mn-ea"/>
              </a:rPr>
              <a:t>产品安装和使用说明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1016" y="3457789"/>
            <a:ext cx="3569970" cy="23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accent1"/>
                </a:solidFill>
                <a:sym typeface="+mn-ea"/>
              </a:rPr>
              <a:t>Product installation and usage instructions</a:t>
            </a:r>
            <a:endParaRPr lang="en-US" altLang="zh-CN" sz="1500" dirty="0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72138" y="2041451"/>
            <a:ext cx="84772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#04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 bwMode="auto">
          <a:xfrm rot="18923445">
            <a:off x="3100272" y="1534089"/>
            <a:ext cx="922672" cy="922974"/>
            <a:chOff x="14101" y="4437"/>
            <a:chExt cx="3056" cy="3057"/>
          </a:xfrm>
        </p:grpSpPr>
        <p:sp>
          <p:nvSpPr>
            <p:cNvPr id="33" name="任意多边形 32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8900000">
            <a:off x="7424365" y="-2902432"/>
            <a:ext cx="6098786" cy="6100199"/>
            <a:chOff x="18351500" y="3723568"/>
            <a:chExt cx="4878842" cy="4879972"/>
          </a:xfrm>
        </p:grpSpPr>
        <p:sp>
          <p:nvSpPr>
            <p:cNvPr id="30" name="任意多边形 29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8100000">
            <a:off x="6722596" y="2086183"/>
            <a:ext cx="8786687" cy="8788722"/>
            <a:chOff x="18351500" y="3723568"/>
            <a:chExt cx="4878842" cy="4879972"/>
          </a:xfrm>
        </p:grpSpPr>
        <p:sp>
          <p:nvSpPr>
            <p:cNvPr id="28" name="任意多边形 2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任意多边形 2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 bwMode="auto">
          <a:xfrm rot="8100000">
            <a:off x="10501205" y="2666453"/>
            <a:ext cx="4851400" cy="4852988"/>
            <a:chOff x="14101" y="4437"/>
            <a:chExt cx="3056" cy="3057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任意多边形 36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rot="18900000">
            <a:off x="-2098325" y="3005269"/>
            <a:ext cx="6098786" cy="6100199"/>
            <a:chOff x="18351500" y="3723568"/>
            <a:chExt cx="4878842" cy="4879972"/>
          </a:xfrm>
        </p:grpSpPr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 bwMode="auto">
          <a:xfrm rot="18923445">
            <a:off x="2714211" y="1610357"/>
            <a:ext cx="1291038" cy="1291460"/>
            <a:chOff x="14101" y="4437"/>
            <a:chExt cx="3056" cy="3057"/>
          </a:xfrm>
        </p:grpSpPr>
        <p:sp>
          <p:nvSpPr>
            <p:cNvPr id="42" name="任意多边形 41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96170" y="127000"/>
            <a:ext cx="1533525" cy="564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15814" y="51131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24660" y="1424940"/>
            <a:ext cx="7373620" cy="4953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下载链接：https://chatspring.goatpeng.cn/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下载界面：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511511" y="1905212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04951" y="529614"/>
            <a:ext cx="152400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accent1"/>
                </a:solidFill>
                <a:sym typeface="+mn-ea"/>
              </a:rPr>
              <a:t>产品安装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8395" y="2247900"/>
            <a:ext cx="1935480" cy="4187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115814" y="51131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24660" y="1475105"/>
            <a:ext cx="8933180" cy="50088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1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、下载和安装，在支持的设备上下载ChatSpring。完成安装后，打开应用程序。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2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、用户注册和登录，首次使用应用程序，需要进行用户注册。提供必要的信息，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如用户名、密码和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昵称。注册成功后，进行登录。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3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、导航和界面，应用程序主界面提供了各个功能模块的导航。点击相应的模块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图标或标签，进入对应的功能页面。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4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、在设置中的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API KEY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输入用户的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api key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点击保存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5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、应用中心选择相应的卡片，输入内容后点击运行即可生成应答，可支持对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内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容的复制和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分享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6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、卡片中的提示词，应用名可以被用户进行修改，用户也可以创建专属自己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的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卡片，同时支持将卡片分享到创意工坊，还可以在创意工坊中导入其他用户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分享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的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卡片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7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、其他功能和设置，用户可以在设置中修改昵称和检查是否为最新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cs typeface="+mn-lt"/>
              </a:rPr>
              <a:t>版本</a:t>
            </a: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  <a:p>
            <a:pPr algn="l">
              <a:lnSpc>
                <a:spcPct val="125000"/>
              </a:lnSpc>
            </a:pPr>
            <a:endParaRPr lang="zh-CN" altLang="en-US" sz="2000" dirty="0">
              <a:solidFill>
                <a:schemeClr val="accent1">
                  <a:lumMod val="50000"/>
                </a:schemeClr>
              </a:solidFill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511511" y="1905212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04951" y="529614"/>
            <a:ext cx="1524000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accent1"/>
                </a:solidFill>
                <a:sym typeface="+mn-ea"/>
              </a:rPr>
              <a:t>使用</a:t>
            </a:r>
            <a:r>
              <a:rPr lang="zh-CN" altLang="en-US" sz="3000" dirty="0">
                <a:solidFill>
                  <a:schemeClr val="accent1"/>
                </a:solidFill>
                <a:sym typeface="+mn-ea"/>
              </a:rPr>
              <a:t>说明</a:t>
            </a:r>
            <a:endParaRPr lang="zh-CN" altLang="en-US" sz="3000" dirty="0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38334" y="2754066"/>
            <a:ext cx="3048000" cy="18465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accent1"/>
                </a:solidFill>
                <a:sym typeface="+mn-ea"/>
              </a:rPr>
              <a:t>产品设计方案</a:t>
            </a:r>
            <a:endParaRPr lang="zh-CN" altLang="en-US" sz="4000" dirty="0">
              <a:solidFill>
                <a:schemeClr val="accent1"/>
              </a:solidFill>
            </a:endParaRPr>
          </a:p>
          <a:p>
            <a:pPr algn="ctr"/>
            <a:endParaRPr lang="zh-CN" altLang="en-US" sz="4000" dirty="0">
              <a:solidFill>
                <a:schemeClr val="accent1"/>
              </a:solidFill>
            </a:endParaRPr>
          </a:p>
          <a:p>
            <a:pPr algn="ctr"/>
            <a:endParaRPr lang="zh-CN" altLang="en-US" sz="4000" dirty="0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7777" y="3457789"/>
            <a:ext cx="2076450" cy="230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accent1"/>
                </a:solidFill>
                <a:sym typeface="+mn-ea"/>
              </a:rPr>
              <a:t>Product design solutions</a:t>
            </a:r>
            <a:endParaRPr lang="en-US" altLang="zh-CN" sz="15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72138" y="2041451"/>
            <a:ext cx="847725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</a:rPr>
              <a:t>#01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grpSp>
        <p:nvGrpSpPr>
          <p:cNvPr id="32" name="组合 31"/>
          <p:cNvGrpSpPr>
            <a:grpSpLocks noChangeAspect="1"/>
          </p:cNvGrpSpPr>
          <p:nvPr/>
        </p:nvGrpSpPr>
        <p:grpSpPr bwMode="auto">
          <a:xfrm rot="18923445">
            <a:off x="3100272" y="1534089"/>
            <a:ext cx="922672" cy="922974"/>
            <a:chOff x="14101" y="4437"/>
            <a:chExt cx="3056" cy="3057"/>
          </a:xfrm>
        </p:grpSpPr>
        <p:sp>
          <p:nvSpPr>
            <p:cNvPr id="33" name="任意多边形 32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4" name="任意多边形 33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8900000">
            <a:off x="7424365" y="-2902432"/>
            <a:ext cx="6098786" cy="6100199"/>
            <a:chOff x="18351500" y="3723568"/>
            <a:chExt cx="4878842" cy="4879972"/>
          </a:xfrm>
        </p:grpSpPr>
        <p:sp>
          <p:nvSpPr>
            <p:cNvPr id="30" name="任意多边形 29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 30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8100000">
            <a:off x="6722596" y="2086183"/>
            <a:ext cx="8786687" cy="8788722"/>
            <a:chOff x="18351500" y="3723568"/>
            <a:chExt cx="4878842" cy="4879972"/>
          </a:xfrm>
        </p:grpSpPr>
        <p:sp>
          <p:nvSpPr>
            <p:cNvPr id="28" name="任意多边形 27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任意多边形 28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 bwMode="auto">
          <a:xfrm rot="8100000">
            <a:off x="10501205" y="2666453"/>
            <a:ext cx="4851400" cy="4852988"/>
            <a:chOff x="14101" y="4437"/>
            <a:chExt cx="3056" cy="3057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任意多边形 36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 rot="18900000">
            <a:off x="-2098325" y="3005269"/>
            <a:ext cx="6098786" cy="6100199"/>
            <a:chOff x="18351500" y="3723568"/>
            <a:chExt cx="4878842" cy="4879972"/>
          </a:xfrm>
        </p:grpSpPr>
        <p:sp>
          <p:nvSpPr>
            <p:cNvPr id="39" name="任意多边形 38"/>
            <p:cNvSpPr>
              <a:spLocks noEditPoints="1"/>
            </p:cNvSpPr>
            <p:nvPr/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0" name="任意多边形 39"/>
            <p:cNvSpPr>
              <a:spLocks noEditPoints="1"/>
            </p:cNvSpPr>
            <p:nvPr/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 bwMode="auto">
          <a:xfrm rot="18923445">
            <a:off x="2714211" y="1610357"/>
            <a:ext cx="1291038" cy="1291460"/>
            <a:chOff x="14101" y="4437"/>
            <a:chExt cx="3056" cy="3057"/>
          </a:xfrm>
        </p:grpSpPr>
        <p:sp>
          <p:nvSpPr>
            <p:cNvPr id="42" name="任意多边形 41"/>
            <p:cNvSpPr/>
            <p:nvPr/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任意多边形 42"/>
            <p:cNvSpPr>
              <a:spLocks noEditPoints="1"/>
            </p:cNvSpPr>
            <p:nvPr/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35280" y="0"/>
            <a:ext cx="211201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111619" y="642759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50645" y="1442085"/>
            <a:ext cx="9035415" cy="51403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行业市场分析：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1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、AI应用市场呈现快速增长趋势，为企业和个人提供了创新和高效的解决方案。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2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、AI工具箱领域具有广阔的市场潜力，用户对于简化AI开发流程和提高效率的需求不断增长。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3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、行业应用领域包括自然语言处理、数据分析等，用户涵盖企业开发者、创意人群和技术爱好者。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竞争对手或同类产品分析：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1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、在AI工具箱领域，存在一些竞争对手或同类产品，如XXX、YYY等。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2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、这些产品提供类似的AI模型接入和应用开发功能，具有一定的用户基础和市场份额。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3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、与竞争对手相比，文泉Chatspring在用户体验、创意激发和用户社区建设等方面具备优势。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自身条件分析：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1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、我们具备强大的技术实力和开发团队，熟悉AI技术和开发工具。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2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、我们具备良好的市场洞察力和营销策略，能够满足用户需求并提高产品的市场竞争力。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2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、我们拥有优秀的用户支持团队，能够及时回应用户反馈和需求，提供满意的服务体验。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综合分析，基于行业市场的快速增长和用户需求的存在，以及我们的技术实力、资源</a:t>
            </a:r>
            <a:b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</a:b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支持和营销策略，该项目具备良好的实施可行性。通过与竞争对手的差异化定位和优势，</a:t>
            </a:r>
            <a:b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</a:b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我们有望在AI工具箱领域获得市场份额，并满足用户对于智能应用开发的需求。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511511" y="1442297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0983" y="643279"/>
            <a:ext cx="344614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项目实施可行性报告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88024" y="639584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11300" y="1449070"/>
            <a:ext cx="9287510" cy="48526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产品定位：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文泉Chatspring旨在成为一款功能强大且易于使用的AI工具箱，为用户提供个性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化的AI应用开发体验。我们通过预制的prompt和创意激发功能，帮助用户将他们的创意转化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为现实。与竞争对手相比，我们注重定制化和创新性，使用户能够定制自己的AI应用并获得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独特的体验。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目标用户群分析：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1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、开发者：包括AI开发者、软件工程师和技术爱好者。他们具备一定的编程和AI模型开发经</a:t>
            </a:r>
            <a:b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</a:b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验，寻求使用AI工具箱来简化和加速应用开发过程。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2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、创意人群：包括作家、创作者、设计师和艺术家等。他们希望通过AI工具箱将自己的创意</a:t>
            </a:r>
            <a:b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</a:b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转化为独特的应用，如生成故事、设计艺术品或创作音乐。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3</a:t>
            </a: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、企业用户：包括创业公司、中小型企业和企业创新团队。他们寻求使用AI工具箱来开发自</a:t>
            </a:r>
            <a:b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</a:b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定义的AI解决方案，以满足业务需求和提升效率。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indent="457200" algn="l">
              <a:lnSpc>
                <a:spcPct val="125000"/>
              </a:lnSpc>
            </a:pP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我们的目标是吸引并满足以上用户群体的需求，提供灵活、创新且易于使用的AI工具箱。</a:t>
            </a:r>
            <a:b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</a:b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通过满足开发者的需求、激发创意人群的创作灵感，以及帮助企业用户实现定制化的AI解决</a:t>
            </a:r>
            <a:b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</a:br>
            <a:r>
              <a:rPr lang="zh-CN" altLang="en-US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方案，我们将实现产品的差异化竞争，并获得用户忠诚度和市场份额。</a:t>
            </a:r>
            <a:endParaRPr lang="zh-CN" altLang="en-US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511511" y="1440392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0983" y="640104"/>
            <a:ext cx="268033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产品定位及目标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86119" y="691019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5135" y="1424940"/>
            <a:ext cx="9036685" cy="50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应用流程规划：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1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、用户注册和登录：用户通过注册账号的方式进入应用。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2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、接入OpenAI API：用户输入OpenAI的API KEY，与OpenAI建立连接，获取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AI模型访问权限。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3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、预制的prompt选择：用户可以从预制的prompt列表中选择一个或多个作为输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入，用于生成AI响应。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4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、AI响应生成：应用将用户的prompt发送给OpenAI API，获取AI生成的响应，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并展示给用户。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6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、用户交互和编辑：用户可以与AI响应进行交互，并进行编辑和调整，以满足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自己的需求，用户还可以将</a:t>
            </a:r>
            <a:r>
              <a:rPr lang="en-US" altLang="zh-CN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AI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生成的内容复制或分享（生成截图）给其他人。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  <a:p>
            <a:pPr algn="l">
              <a:lnSpc>
                <a:spcPct val="125000"/>
              </a:lnSpc>
            </a:pPr>
            <a:r>
              <a:rPr lang="en-US" altLang="zh-CN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7</a:t>
            </a:r>
            <a:r>
              <a:rPr lang="zh-CN" altLang="en-US" sz="2000" b="1">
                <a:solidFill>
                  <a:schemeClr val="bg1"/>
                </a:solidFill>
                <a:ea typeface="宋体" panose="02010600030101010101" pitchFamily="2" charset="-122"/>
                <a:cs typeface="+mn-lt"/>
              </a:rPr>
              <a:t>、保存和分享应用：用户可以保存他们创建的应用，并选择分享给其他用户。</a:t>
            </a:r>
            <a:endParaRPr lang="zh-CN" altLang="en-US" sz="2000" b="1">
              <a:solidFill>
                <a:schemeClr val="bg1"/>
              </a:solidFill>
              <a:ea typeface="宋体" panose="02010600030101010101" pitchFamily="2" charset="-122"/>
              <a:cs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511511" y="1428962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0983" y="661694"/>
            <a:ext cx="268033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产品内容总策划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05804" y="680859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5135" y="1489075"/>
            <a:ext cx="8722360" cy="5130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设计与测试规范：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用户界面设计：采用直观简洁的界面设计，确保用户能够轻松理解和使用应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用功能。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用户体验测试：进行用户体验测试，收集用户反馈并进行改进，以提高应用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的易用性和用户满意度。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功能测试：测试各个功能模块的正常运行，包括用户注册和登录、prompt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选择、AI响应生成等。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兼容性测试：测试应用在不同设备和操作系统上的兼容性，确保应用能够在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各种环境下正常运行。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安全性和隐私保护：确保用户数据的安全性和隐私保护，遵守相关的隐私法</a:t>
            </a:r>
            <a:endParaRPr sz="2000" b="1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sz="2000" b="1">
                <a:solidFill>
                  <a:schemeClr val="bg1"/>
                </a:solidFill>
              </a:rPr>
              <a:t>规和安全标准。</a:t>
            </a:r>
            <a:endParaRPr sz="20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401656" y="1489287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42733" y="658519"/>
            <a:ext cx="268033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产品内容总策划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286119" y="691019"/>
            <a:ext cx="425713" cy="442041"/>
            <a:chOff x="5823870" y="1767426"/>
            <a:chExt cx="425713" cy="442041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 bwMode="auto">
            <a:xfrm rot="18923445">
              <a:off x="5963891" y="1767426"/>
              <a:ext cx="285692" cy="285786"/>
              <a:chOff x="14101" y="4437"/>
              <a:chExt cx="3056" cy="3057"/>
            </a:xfrm>
          </p:grpSpPr>
          <p:sp>
            <p:nvSpPr>
              <p:cNvPr id="8" name="任意多边形 7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 8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 bwMode="auto">
            <a:xfrm rot="18923445">
              <a:off x="5823870" y="1809585"/>
              <a:ext cx="399751" cy="399882"/>
              <a:chOff x="14101" y="4437"/>
              <a:chExt cx="3056" cy="3057"/>
            </a:xfrm>
          </p:grpSpPr>
          <p:sp>
            <p:nvSpPr>
              <p:cNvPr id="6" name="任意多边形 5"/>
              <p:cNvSpPr/>
              <p:nvPr/>
            </p:nvSpPr>
            <p:spPr bwMode="auto">
              <a:xfrm>
                <a:off x="14187" y="4475"/>
                <a:ext cx="2884" cy="2432"/>
              </a:xfrm>
              <a:custGeom>
                <a:avLst/>
                <a:gdLst>
                  <a:gd name="T0" fmla="*/ 1773 w 2137"/>
                  <a:gd name="T1" fmla="*/ 1802 h 1802"/>
                  <a:gd name="T2" fmla="*/ 363 w 2137"/>
                  <a:gd name="T3" fmla="*/ 1802 h 1802"/>
                  <a:gd name="T4" fmla="*/ 112 w 2137"/>
                  <a:gd name="T5" fmla="*/ 1366 h 1802"/>
                  <a:gd name="T6" fmla="*/ 817 w 2137"/>
                  <a:gd name="T7" fmla="*/ 145 h 1802"/>
                  <a:gd name="T8" fmla="*/ 1068 w 2137"/>
                  <a:gd name="T9" fmla="*/ 0 h 1802"/>
                  <a:gd name="T10" fmla="*/ 1320 w 2137"/>
                  <a:gd name="T11" fmla="*/ 145 h 1802"/>
                  <a:gd name="T12" fmla="*/ 2025 w 2137"/>
                  <a:gd name="T13" fmla="*/ 1366 h 1802"/>
                  <a:gd name="T14" fmla="*/ 1773 w 2137"/>
                  <a:gd name="T15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37" h="1802">
                    <a:moveTo>
                      <a:pt x="1773" y="1802"/>
                    </a:moveTo>
                    <a:cubicBezTo>
                      <a:pt x="363" y="1802"/>
                      <a:pt x="363" y="1802"/>
                      <a:pt x="363" y="1802"/>
                    </a:cubicBezTo>
                    <a:cubicBezTo>
                      <a:pt x="140" y="1802"/>
                      <a:pt x="0" y="1560"/>
                      <a:pt x="112" y="1366"/>
                    </a:cubicBezTo>
                    <a:cubicBezTo>
                      <a:pt x="817" y="145"/>
                      <a:pt x="817" y="145"/>
                      <a:pt x="817" y="145"/>
                    </a:cubicBezTo>
                    <a:cubicBezTo>
                      <a:pt x="873" y="48"/>
                      <a:pt x="970" y="0"/>
                      <a:pt x="1068" y="0"/>
                    </a:cubicBezTo>
                    <a:cubicBezTo>
                      <a:pt x="1166" y="0"/>
                      <a:pt x="1264" y="48"/>
                      <a:pt x="1320" y="145"/>
                    </a:cubicBezTo>
                    <a:cubicBezTo>
                      <a:pt x="2025" y="1366"/>
                      <a:pt x="2025" y="1366"/>
                      <a:pt x="2025" y="1366"/>
                    </a:cubicBezTo>
                    <a:cubicBezTo>
                      <a:pt x="2137" y="1560"/>
                      <a:pt x="1997" y="1802"/>
                      <a:pt x="1773" y="1802"/>
                    </a:cubicBezTo>
                    <a:close/>
                  </a:path>
                </a:pathLst>
              </a:custGeom>
              <a:no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7" name="任意多边形 6"/>
              <p:cNvSpPr>
                <a:spLocks noEditPoints="1"/>
              </p:cNvSpPr>
              <p:nvPr/>
            </p:nvSpPr>
            <p:spPr bwMode="auto">
              <a:xfrm>
                <a:off x="14101" y="4437"/>
                <a:ext cx="3056" cy="3057"/>
              </a:xfrm>
              <a:custGeom>
                <a:avLst/>
                <a:gdLst>
                  <a:gd name="T0" fmla="*/ 1599 w 3199"/>
                  <a:gd name="T1" fmla="*/ 4 h 3199"/>
                  <a:gd name="T2" fmla="*/ 2220 w 3199"/>
                  <a:gd name="T3" fmla="*/ 129 h 3199"/>
                  <a:gd name="T4" fmla="*/ 2728 w 3199"/>
                  <a:gd name="T5" fmla="*/ 471 h 3199"/>
                  <a:gd name="T6" fmla="*/ 3069 w 3199"/>
                  <a:gd name="T7" fmla="*/ 978 h 3199"/>
                  <a:gd name="T8" fmla="*/ 3195 w 3199"/>
                  <a:gd name="T9" fmla="*/ 1599 h 3199"/>
                  <a:gd name="T10" fmla="*/ 3069 w 3199"/>
                  <a:gd name="T11" fmla="*/ 2220 h 3199"/>
                  <a:gd name="T12" fmla="*/ 2728 w 3199"/>
                  <a:gd name="T13" fmla="*/ 2727 h 3199"/>
                  <a:gd name="T14" fmla="*/ 2220 w 3199"/>
                  <a:gd name="T15" fmla="*/ 3069 h 3199"/>
                  <a:gd name="T16" fmla="*/ 1599 w 3199"/>
                  <a:gd name="T17" fmla="*/ 3195 h 3199"/>
                  <a:gd name="T18" fmla="*/ 978 w 3199"/>
                  <a:gd name="T19" fmla="*/ 3069 h 3199"/>
                  <a:gd name="T20" fmla="*/ 471 w 3199"/>
                  <a:gd name="T21" fmla="*/ 2727 h 3199"/>
                  <a:gd name="T22" fmla="*/ 129 w 3199"/>
                  <a:gd name="T23" fmla="*/ 2220 h 3199"/>
                  <a:gd name="T24" fmla="*/ 4 w 3199"/>
                  <a:gd name="T25" fmla="*/ 1599 h 3199"/>
                  <a:gd name="T26" fmla="*/ 129 w 3199"/>
                  <a:gd name="T27" fmla="*/ 978 h 3199"/>
                  <a:gd name="T28" fmla="*/ 471 w 3199"/>
                  <a:gd name="T29" fmla="*/ 471 h 3199"/>
                  <a:gd name="T30" fmla="*/ 978 w 3199"/>
                  <a:gd name="T31" fmla="*/ 129 h 3199"/>
                  <a:gd name="T32" fmla="*/ 1599 w 3199"/>
                  <a:gd name="T33" fmla="*/ 4 h 3199"/>
                  <a:gd name="T34" fmla="*/ 1599 w 3199"/>
                  <a:gd name="T35" fmla="*/ 0 h 3199"/>
                  <a:gd name="T36" fmla="*/ 0 w 3199"/>
                  <a:gd name="T37" fmla="*/ 1599 h 3199"/>
                  <a:gd name="T38" fmla="*/ 1599 w 3199"/>
                  <a:gd name="T39" fmla="*/ 3199 h 3199"/>
                  <a:gd name="T40" fmla="*/ 3199 w 3199"/>
                  <a:gd name="T41" fmla="*/ 1599 h 3199"/>
                  <a:gd name="T42" fmla="*/ 1599 w 3199"/>
                  <a:gd name="T43" fmla="*/ 0 h 3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99" h="3199">
                    <a:moveTo>
                      <a:pt x="1599" y="4"/>
                    </a:moveTo>
                    <a:cubicBezTo>
                      <a:pt x="1815" y="4"/>
                      <a:pt x="2024" y="46"/>
                      <a:pt x="2220" y="129"/>
                    </a:cubicBezTo>
                    <a:cubicBezTo>
                      <a:pt x="2410" y="210"/>
                      <a:pt x="2581" y="325"/>
                      <a:pt x="2728" y="471"/>
                    </a:cubicBezTo>
                    <a:cubicBezTo>
                      <a:pt x="2874" y="618"/>
                      <a:pt x="2989" y="788"/>
                      <a:pt x="3069" y="978"/>
                    </a:cubicBezTo>
                    <a:cubicBezTo>
                      <a:pt x="3153" y="1175"/>
                      <a:pt x="3195" y="1384"/>
                      <a:pt x="3195" y="1599"/>
                    </a:cubicBezTo>
                    <a:cubicBezTo>
                      <a:pt x="3195" y="1815"/>
                      <a:pt x="3153" y="2024"/>
                      <a:pt x="3069" y="2220"/>
                    </a:cubicBezTo>
                    <a:cubicBezTo>
                      <a:pt x="2989" y="2410"/>
                      <a:pt x="2874" y="2581"/>
                      <a:pt x="2728" y="2727"/>
                    </a:cubicBezTo>
                    <a:cubicBezTo>
                      <a:pt x="2581" y="2874"/>
                      <a:pt x="2410" y="2989"/>
                      <a:pt x="2220" y="3069"/>
                    </a:cubicBezTo>
                    <a:cubicBezTo>
                      <a:pt x="2024" y="3153"/>
                      <a:pt x="1815" y="3195"/>
                      <a:pt x="1599" y="3195"/>
                    </a:cubicBezTo>
                    <a:cubicBezTo>
                      <a:pt x="1384" y="3195"/>
                      <a:pt x="1175" y="3153"/>
                      <a:pt x="978" y="3069"/>
                    </a:cubicBezTo>
                    <a:cubicBezTo>
                      <a:pt x="788" y="2989"/>
                      <a:pt x="618" y="2874"/>
                      <a:pt x="471" y="2727"/>
                    </a:cubicBezTo>
                    <a:cubicBezTo>
                      <a:pt x="325" y="2581"/>
                      <a:pt x="210" y="2410"/>
                      <a:pt x="129" y="2220"/>
                    </a:cubicBezTo>
                    <a:cubicBezTo>
                      <a:pt x="46" y="2024"/>
                      <a:pt x="4" y="1815"/>
                      <a:pt x="4" y="1599"/>
                    </a:cubicBezTo>
                    <a:cubicBezTo>
                      <a:pt x="4" y="1384"/>
                      <a:pt x="46" y="1175"/>
                      <a:pt x="129" y="978"/>
                    </a:cubicBezTo>
                    <a:cubicBezTo>
                      <a:pt x="210" y="788"/>
                      <a:pt x="325" y="618"/>
                      <a:pt x="471" y="471"/>
                    </a:cubicBezTo>
                    <a:cubicBezTo>
                      <a:pt x="618" y="325"/>
                      <a:pt x="788" y="210"/>
                      <a:pt x="978" y="129"/>
                    </a:cubicBezTo>
                    <a:cubicBezTo>
                      <a:pt x="1175" y="46"/>
                      <a:pt x="1384" y="4"/>
                      <a:pt x="1599" y="4"/>
                    </a:cubicBezTo>
                    <a:moveTo>
                      <a:pt x="1599" y="0"/>
                    </a:moveTo>
                    <a:cubicBezTo>
                      <a:pt x="716" y="0"/>
                      <a:pt x="0" y="716"/>
                      <a:pt x="0" y="1599"/>
                    </a:cubicBezTo>
                    <a:cubicBezTo>
                      <a:pt x="0" y="2483"/>
                      <a:pt x="716" y="3199"/>
                      <a:pt x="1599" y="3199"/>
                    </a:cubicBezTo>
                    <a:cubicBezTo>
                      <a:pt x="2483" y="3199"/>
                      <a:pt x="3199" y="2483"/>
                      <a:pt x="3199" y="1599"/>
                    </a:cubicBezTo>
                    <a:cubicBezTo>
                      <a:pt x="3199" y="716"/>
                      <a:pt x="2483" y="0"/>
                      <a:pt x="1599" y="0"/>
                    </a:cubicBezTo>
                    <a:close/>
                  </a:path>
                </a:pathLst>
              </a:custGeom>
              <a:no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5" name="圆角矩形 14"/>
          <p:cNvSpPr/>
          <p:nvPr/>
        </p:nvSpPr>
        <p:spPr>
          <a:xfrm>
            <a:off x="945515" y="1244600"/>
            <a:ext cx="10268585" cy="5529580"/>
          </a:xfrm>
          <a:prstGeom prst="roundRect">
            <a:avLst>
              <a:gd name="adj" fmla="val 1084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715135" y="1476375"/>
            <a:ext cx="8832850" cy="4559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>
                <a:solidFill>
                  <a:schemeClr val="bg1"/>
                </a:solidFill>
              </a:rPr>
              <a:t>开发日程表：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511511" y="1428962"/>
            <a:ext cx="9146540" cy="88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6580" y="12700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95180" y="0"/>
            <a:ext cx="1864360" cy="6908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/>
          <p:cNvGrpSpPr/>
          <p:nvPr/>
        </p:nvGrpSpPr>
        <p:grpSpPr>
          <a:xfrm rot="8100000">
            <a:off x="9825110" y="-878786"/>
            <a:ext cx="2943100" cy="2943782"/>
            <a:chOff x="18351500" y="3723568"/>
            <a:chExt cx="4878842" cy="4879972"/>
          </a:xfrm>
        </p:grpSpPr>
        <p:sp>
          <p:nvSpPr>
            <p:cNvPr id="23" name="任意多边形 2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8500952" y="3796591"/>
              <a:ext cx="4578350" cy="3860800"/>
            </a:xfrm>
            <a:custGeom>
              <a:avLst/>
              <a:gdLst>
                <a:gd name="T0" fmla="*/ 2025 w 2137"/>
                <a:gd name="T1" fmla="*/ 1366 h 1802"/>
                <a:gd name="T2" fmla="*/ 1320 w 2137"/>
                <a:gd name="T3" fmla="*/ 145 h 1802"/>
                <a:gd name="T4" fmla="*/ 1068 w 2137"/>
                <a:gd name="T5" fmla="*/ 0 h 1802"/>
                <a:gd name="T6" fmla="*/ 816 w 2137"/>
                <a:gd name="T7" fmla="*/ 145 h 1802"/>
                <a:gd name="T8" fmla="*/ 111 w 2137"/>
                <a:gd name="T9" fmla="*/ 1366 h 1802"/>
                <a:gd name="T10" fmla="*/ 363 w 2137"/>
                <a:gd name="T11" fmla="*/ 1802 h 1802"/>
                <a:gd name="T12" fmla="*/ 1773 w 2137"/>
                <a:gd name="T13" fmla="*/ 1802 h 1802"/>
                <a:gd name="T14" fmla="*/ 2025 w 2137"/>
                <a:gd name="T15" fmla="*/ 1366 h 1802"/>
                <a:gd name="T16" fmla="*/ 1852 w 2137"/>
                <a:gd name="T17" fmla="*/ 1557 h 1802"/>
                <a:gd name="T18" fmla="*/ 1773 w 2137"/>
                <a:gd name="T19" fmla="*/ 1602 h 1802"/>
                <a:gd name="T20" fmla="*/ 363 w 2137"/>
                <a:gd name="T21" fmla="*/ 1602 h 1802"/>
                <a:gd name="T22" fmla="*/ 285 w 2137"/>
                <a:gd name="T23" fmla="*/ 1557 h 1802"/>
                <a:gd name="T24" fmla="*/ 285 w 2137"/>
                <a:gd name="T25" fmla="*/ 1466 h 1802"/>
                <a:gd name="T26" fmla="*/ 990 w 2137"/>
                <a:gd name="T27" fmla="*/ 245 h 1802"/>
                <a:gd name="T28" fmla="*/ 1068 w 2137"/>
                <a:gd name="T29" fmla="*/ 200 h 1802"/>
                <a:gd name="T30" fmla="*/ 1147 w 2137"/>
                <a:gd name="T31" fmla="*/ 245 h 1802"/>
                <a:gd name="T32" fmla="*/ 1852 w 2137"/>
                <a:gd name="T33" fmla="*/ 1466 h 1802"/>
                <a:gd name="T34" fmla="*/ 1852 w 2137"/>
                <a:gd name="T35" fmla="*/ 1557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7" h="1802">
                  <a:moveTo>
                    <a:pt x="2025" y="1366"/>
                  </a:moveTo>
                  <a:cubicBezTo>
                    <a:pt x="1320" y="145"/>
                    <a:pt x="1320" y="145"/>
                    <a:pt x="1320" y="145"/>
                  </a:cubicBezTo>
                  <a:cubicBezTo>
                    <a:pt x="1264" y="48"/>
                    <a:pt x="1166" y="0"/>
                    <a:pt x="1068" y="0"/>
                  </a:cubicBezTo>
                  <a:cubicBezTo>
                    <a:pt x="970" y="0"/>
                    <a:pt x="872" y="48"/>
                    <a:pt x="816" y="145"/>
                  </a:cubicBezTo>
                  <a:cubicBezTo>
                    <a:pt x="111" y="1366"/>
                    <a:pt x="111" y="1366"/>
                    <a:pt x="111" y="1366"/>
                  </a:cubicBezTo>
                  <a:cubicBezTo>
                    <a:pt x="0" y="1560"/>
                    <a:pt x="139" y="1802"/>
                    <a:pt x="363" y="1802"/>
                  </a:cubicBezTo>
                  <a:cubicBezTo>
                    <a:pt x="1773" y="1802"/>
                    <a:pt x="1773" y="1802"/>
                    <a:pt x="1773" y="1802"/>
                  </a:cubicBezTo>
                  <a:cubicBezTo>
                    <a:pt x="1997" y="1802"/>
                    <a:pt x="2137" y="1560"/>
                    <a:pt x="2025" y="1366"/>
                  </a:cubicBezTo>
                  <a:close/>
                  <a:moveTo>
                    <a:pt x="1852" y="1557"/>
                  </a:moveTo>
                  <a:cubicBezTo>
                    <a:pt x="1842" y="1574"/>
                    <a:pt x="1819" y="1602"/>
                    <a:pt x="1773" y="1602"/>
                  </a:cubicBezTo>
                  <a:cubicBezTo>
                    <a:pt x="363" y="1602"/>
                    <a:pt x="363" y="1602"/>
                    <a:pt x="363" y="1602"/>
                  </a:cubicBezTo>
                  <a:cubicBezTo>
                    <a:pt x="318" y="1602"/>
                    <a:pt x="294" y="1574"/>
                    <a:pt x="285" y="1557"/>
                  </a:cubicBezTo>
                  <a:cubicBezTo>
                    <a:pt x="275" y="1540"/>
                    <a:pt x="262" y="1505"/>
                    <a:pt x="285" y="1466"/>
                  </a:cubicBezTo>
                  <a:cubicBezTo>
                    <a:pt x="990" y="245"/>
                    <a:pt x="990" y="245"/>
                    <a:pt x="990" y="245"/>
                  </a:cubicBezTo>
                  <a:cubicBezTo>
                    <a:pt x="1012" y="205"/>
                    <a:pt x="1049" y="200"/>
                    <a:pt x="1068" y="200"/>
                  </a:cubicBezTo>
                  <a:cubicBezTo>
                    <a:pt x="1088" y="200"/>
                    <a:pt x="1124" y="205"/>
                    <a:pt x="1147" y="245"/>
                  </a:cubicBezTo>
                  <a:cubicBezTo>
                    <a:pt x="1852" y="1466"/>
                    <a:pt x="1852" y="1466"/>
                    <a:pt x="1852" y="1466"/>
                  </a:cubicBezTo>
                  <a:cubicBezTo>
                    <a:pt x="1875" y="1505"/>
                    <a:pt x="1862" y="1540"/>
                    <a:pt x="1852" y="1557"/>
                  </a:cubicBezTo>
                  <a:close/>
                </a:path>
              </a:pathLst>
            </a:custGeom>
            <a:solidFill>
              <a:schemeClr val="accent1">
                <a:alpha val="7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39" name="任意多边形 38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18351500" y="3723568"/>
              <a:ext cx="4878842" cy="4879972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7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7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7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7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09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09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 bwMode="auto">
          <a:xfrm rot="8100000">
            <a:off x="10988284" y="-834210"/>
            <a:ext cx="2123343" cy="2124038"/>
            <a:chOff x="14101" y="4437"/>
            <a:chExt cx="3056" cy="3057"/>
          </a:xfrm>
        </p:grpSpPr>
        <p:sp>
          <p:nvSpPr>
            <p:cNvPr id="26" name="任意多边形 25"/>
            <p:cNvSpPr/>
            <p:nvPr>
              <p:custDataLst>
                <p:tags r:id="rId6"/>
              </p:custDataLst>
            </p:nvPr>
          </p:nvSpPr>
          <p:spPr bwMode="auto">
            <a:xfrm>
              <a:off x="14187" y="4475"/>
              <a:ext cx="2884" cy="2432"/>
            </a:xfrm>
            <a:custGeom>
              <a:avLst/>
              <a:gdLst>
                <a:gd name="T0" fmla="*/ 1773 w 2137"/>
                <a:gd name="T1" fmla="*/ 1802 h 1802"/>
                <a:gd name="T2" fmla="*/ 363 w 2137"/>
                <a:gd name="T3" fmla="*/ 1802 h 1802"/>
                <a:gd name="T4" fmla="*/ 112 w 2137"/>
                <a:gd name="T5" fmla="*/ 1366 h 1802"/>
                <a:gd name="T6" fmla="*/ 817 w 2137"/>
                <a:gd name="T7" fmla="*/ 145 h 1802"/>
                <a:gd name="T8" fmla="*/ 1068 w 2137"/>
                <a:gd name="T9" fmla="*/ 0 h 1802"/>
                <a:gd name="T10" fmla="*/ 1320 w 2137"/>
                <a:gd name="T11" fmla="*/ 145 h 1802"/>
                <a:gd name="T12" fmla="*/ 2025 w 2137"/>
                <a:gd name="T13" fmla="*/ 1366 h 1802"/>
                <a:gd name="T14" fmla="*/ 1773 w 2137"/>
                <a:gd name="T15" fmla="*/ 1802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802">
                  <a:moveTo>
                    <a:pt x="1773" y="1802"/>
                  </a:moveTo>
                  <a:cubicBezTo>
                    <a:pt x="363" y="1802"/>
                    <a:pt x="363" y="1802"/>
                    <a:pt x="363" y="1802"/>
                  </a:cubicBezTo>
                  <a:cubicBezTo>
                    <a:pt x="140" y="1802"/>
                    <a:pt x="0" y="1560"/>
                    <a:pt x="112" y="1366"/>
                  </a:cubicBezTo>
                  <a:cubicBezTo>
                    <a:pt x="817" y="145"/>
                    <a:pt x="817" y="145"/>
                    <a:pt x="817" y="145"/>
                  </a:cubicBezTo>
                  <a:cubicBezTo>
                    <a:pt x="873" y="48"/>
                    <a:pt x="970" y="0"/>
                    <a:pt x="1068" y="0"/>
                  </a:cubicBezTo>
                  <a:cubicBezTo>
                    <a:pt x="1166" y="0"/>
                    <a:pt x="1264" y="48"/>
                    <a:pt x="1320" y="145"/>
                  </a:cubicBezTo>
                  <a:cubicBezTo>
                    <a:pt x="2025" y="1366"/>
                    <a:pt x="2025" y="1366"/>
                    <a:pt x="2025" y="1366"/>
                  </a:cubicBezTo>
                  <a:cubicBezTo>
                    <a:pt x="2137" y="1560"/>
                    <a:pt x="1997" y="1802"/>
                    <a:pt x="1773" y="180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  <p:sp>
          <p:nvSpPr>
            <p:cNvPr id="27" name="任意多边形 2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4101" y="4437"/>
              <a:ext cx="3056" cy="3057"/>
            </a:xfrm>
            <a:custGeom>
              <a:avLst/>
              <a:gdLst>
                <a:gd name="T0" fmla="*/ 1599 w 3199"/>
                <a:gd name="T1" fmla="*/ 4 h 3199"/>
                <a:gd name="T2" fmla="*/ 2220 w 3199"/>
                <a:gd name="T3" fmla="*/ 129 h 3199"/>
                <a:gd name="T4" fmla="*/ 2728 w 3199"/>
                <a:gd name="T5" fmla="*/ 471 h 3199"/>
                <a:gd name="T6" fmla="*/ 3069 w 3199"/>
                <a:gd name="T7" fmla="*/ 978 h 3199"/>
                <a:gd name="T8" fmla="*/ 3195 w 3199"/>
                <a:gd name="T9" fmla="*/ 1599 h 3199"/>
                <a:gd name="T10" fmla="*/ 3069 w 3199"/>
                <a:gd name="T11" fmla="*/ 2220 h 3199"/>
                <a:gd name="T12" fmla="*/ 2728 w 3199"/>
                <a:gd name="T13" fmla="*/ 2727 h 3199"/>
                <a:gd name="T14" fmla="*/ 2220 w 3199"/>
                <a:gd name="T15" fmla="*/ 3069 h 3199"/>
                <a:gd name="T16" fmla="*/ 1599 w 3199"/>
                <a:gd name="T17" fmla="*/ 3195 h 3199"/>
                <a:gd name="T18" fmla="*/ 978 w 3199"/>
                <a:gd name="T19" fmla="*/ 3069 h 3199"/>
                <a:gd name="T20" fmla="*/ 471 w 3199"/>
                <a:gd name="T21" fmla="*/ 2727 h 3199"/>
                <a:gd name="T22" fmla="*/ 129 w 3199"/>
                <a:gd name="T23" fmla="*/ 2220 h 3199"/>
                <a:gd name="T24" fmla="*/ 4 w 3199"/>
                <a:gd name="T25" fmla="*/ 1599 h 3199"/>
                <a:gd name="T26" fmla="*/ 129 w 3199"/>
                <a:gd name="T27" fmla="*/ 978 h 3199"/>
                <a:gd name="T28" fmla="*/ 471 w 3199"/>
                <a:gd name="T29" fmla="*/ 471 h 3199"/>
                <a:gd name="T30" fmla="*/ 978 w 3199"/>
                <a:gd name="T31" fmla="*/ 129 h 3199"/>
                <a:gd name="T32" fmla="*/ 1599 w 3199"/>
                <a:gd name="T33" fmla="*/ 4 h 3199"/>
                <a:gd name="T34" fmla="*/ 1599 w 3199"/>
                <a:gd name="T35" fmla="*/ 0 h 3199"/>
                <a:gd name="T36" fmla="*/ 0 w 3199"/>
                <a:gd name="T37" fmla="*/ 1599 h 3199"/>
                <a:gd name="T38" fmla="*/ 1599 w 3199"/>
                <a:gd name="T39" fmla="*/ 3199 h 3199"/>
                <a:gd name="T40" fmla="*/ 3199 w 3199"/>
                <a:gd name="T41" fmla="*/ 1599 h 3199"/>
                <a:gd name="T42" fmla="*/ 1599 w 3199"/>
                <a:gd name="T43" fmla="*/ 0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9" h="3199">
                  <a:moveTo>
                    <a:pt x="1599" y="4"/>
                  </a:moveTo>
                  <a:cubicBezTo>
                    <a:pt x="1815" y="4"/>
                    <a:pt x="2024" y="46"/>
                    <a:pt x="2220" y="129"/>
                  </a:cubicBezTo>
                  <a:cubicBezTo>
                    <a:pt x="2410" y="210"/>
                    <a:pt x="2581" y="325"/>
                    <a:pt x="2728" y="471"/>
                  </a:cubicBezTo>
                  <a:cubicBezTo>
                    <a:pt x="2874" y="618"/>
                    <a:pt x="2989" y="788"/>
                    <a:pt x="3069" y="978"/>
                  </a:cubicBezTo>
                  <a:cubicBezTo>
                    <a:pt x="3153" y="1175"/>
                    <a:pt x="3195" y="1384"/>
                    <a:pt x="3195" y="1599"/>
                  </a:cubicBezTo>
                  <a:cubicBezTo>
                    <a:pt x="3195" y="1815"/>
                    <a:pt x="3153" y="2024"/>
                    <a:pt x="3069" y="2220"/>
                  </a:cubicBezTo>
                  <a:cubicBezTo>
                    <a:pt x="2989" y="2410"/>
                    <a:pt x="2874" y="2581"/>
                    <a:pt x="2728" y="2727"/>
                  </a:cubicBezTo>
                  <a:cubicBezTo>
                    <a:pt x="2581" y="2874"/>
                    <a:pt x="2410" y="2989"/>
                    <a:pt x="2220" y="3069"/>
                  </a:cubicBezTo>
                  <a:cubicBezTo>
                    <a:pt x="2024" y="3153"/>
                    <a:pt x="1815" y="3195"/>
                    <a:pt x="1599" y="3195"/>
                  </a:cubicBezTo>
                  <a:cubicBezTo>
                    <a:pt x="1384" y="3195"/>
                    <a:pt x="1175" y="3153"/>
                    <a:pt x="978" y="3069"/>
                  </a:cubicBezTo>
                  <a:cubicBezTo>
                    <a:pt x="788" y="2989"/>
                    <a:pt x="618" y="2874"/>
                    <a:pt x="471" y="2727"/>
                  </a:cubicBezTo>
                  <a:cubicBezTo>
                    <a:pt x="325" y="2581"/>
                    <a:pt x="210" y="2410"/>
                    <a:pt x="129" y="2220"/>
                  </a:cubicBezTo>
                  <a:cubicBezTo>
                    <a:pt x="46" y="2024"/>
                    <a:pt x="4" y="1815"/>
                    <a:pt x="4" y="1599"/>
                  </a:cubicBezTo>
                  <a:cubicBezTo>
                    <a:pt x="4" y="1384"/>
                    <a:pt x="46" y="1175"/>
                    <a:pt x="129" y="978"/>
                  </a:cubicBezTo>
                  <a:cubicBezTo>
                    <a:pt x="210" y="788"/>
                    <a:pt x="325" y="618"/>
                    <a:pt x="471" y="471"/>
                  </a:cubicBezTo>
                  <a:cubicBezTo>
                    <a:pt x="618" y="325"/>
                    <a:pt x="788" y="210"/>
                    <a:pt x="978" y="129"/>
                  </a:cubicBezTo>
                  <a:cubicBezTo>
                    <a:pt x="1175" y="46"/>
                    <a:pt x="1384" y="4"/>
                    <a:pt x="1599" y="4"/>
                  </a:cubicBezTo>
                  <a:moveTo>
                    <a:pt x="1599" y="0"/>
                  </a:moveTo>
                  <a:cubicBezTo>
                    <a:pt x="716" y="0"/>
                    <a:pt x="0" y="716"/>
                    <a:pt x="0" y="1599"/>
                  </a:cubicBezTo>
                  <a:cubicBezTo>
                    <a:pt x="0" y="2483"/>
                    <a:pt x="716" y="3199"/>
                    <a:pt x="1599" y="3199"/>
                  </a:cubicBezTo>
                  <a:cubicBezTo>
                    <a:pt x="2483" y="3199"/>
                    <a:pt x="3199" y="2483"/>
                    <a:pt x="3199" y="1599"/>
                  </a:cubicBezTo>
                  <a:cubicBezTo>
                    <a:pt x="3199" y="716"/>
                    <a:pt x="2483" y="0"/>
                    <a:pt x="1599" y="0"/>
                  </a:cubicBezTo>
                  <a:close/>
                </a:path>
              </a:pathLst>
            </a:custGeom>
            <a:no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spAutoFit/>
            </a:bodyPr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510983" y="661694"/>
            <a:ext cx="2680335" cy="461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产品内容总策划</a:t>
            </a:r>
            <a:endParaRPr lang="zh-CN" altLang="en-US" sz="3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8"/>
            </p:custDataLst>
          </p:nvPr>
        </p:nvGraphicFramePr>
        <p:xfrm>
          <a:off x="1511300" y="2192655"/>
          <a:ext cx="9297035" cy="4015105"/>
        </p:xfrm>
        <a:graphic>
          <a:graphicData uri="http://schemas.openxmlformats.org/drawingml/2006/table">
            <a:tbl>
              <a:tblPr/>
              <a:tblGrid>
                <a:gridCol w="1524635"/>
                <a:gridCol w="1482090"/>
                <a:gridCol w="6290310"/>
              </a:tblGrid>
              <a:tr h="4038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阶段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b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时间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b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b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</a:tr>
              <a:tr h="4692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一阶段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1-2周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功能分析和架构设计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</a:tr>
              <a:tr h="5092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二阶段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3-4周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实现前端和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数据库设计</a:t>
                      </a: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，实现OpenAI API对接功能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</a:tr>
              <a:tr h="5276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三阶段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5-6周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完善界面设计和用户体验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</a:tr>
              <a:tr h="51117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四阶段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7-8周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进行安全性优化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</a:tr>
              <a:tr h="4914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五阶段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9-10周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进行性能优化和测试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</a:tr>
              <a:tr h="5105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六阶段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11-12周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修复漏洞以及发布上线</a:t>
                      </a:r>
                      <a:endParaRPr lang="en-US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</a:tr>
              <a:tr h="5918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七阶段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13-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至今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根据用户反馈更新</a:t>
                      </a:r>
                      <a:r>
                        <a:rPr lang="zh-CN" altLang="en-US" sz="2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新版本</a:t>
                      </a:r>
                      <a:endParaRPr lang="zh-CN" altLang="en-US" sz="2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9525" vert="horz" anchor="t" anchorCtr="0">
                    <a:lnL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ISLIDE.GUIDESSETTING" val="{&quot;Id&quot;:&quot;55f52171-deb4-4d87-9864-47bd9ea656bf&quot;,&quot;Name&quot;:&quot;2&quot;,&quot;Kind&quot;:&quot;Custom&quot;,&quot;OldGuidesSetting&quot;:{&quot;HeaderHeight&quot;:0.0,&quot;FooterHeight&quot;:0.0,&quot;SideMargin&quot;:6.0,&quot;TopMargin&quot;:4.0,&quot;BottomMargin&quot;:8.0,&quot;IntervalMargin&quot;:0.0}}"/>
  <p:tag name="KSO_WPP_MARK_KEY" val="9e26ff99-2bb7-42d6-bf61-10b6318a68b0"/>
  <p:tag name="COMMONDATA" val="eyJoZGlkIjoiM2EzZTk5OTY2MWE5YjVkMzUwM2I3YmUwNDEzMTIyNzAifQ==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TABLE_BEAUTIFY" val="smartTable{625ba778-2313-49be-ae7f-dfdde327edcc}"/>
  <p:tag name="TABLE_ENDDRAG_ORIGIN_RECT" val="732*331"/>
  <p:tag name="TABLE_ENDDRAG_RECT" val="113*134*732*331"/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1">
  <a:themeElements>
    <a:clrScheme name="蓝紫渐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50A1"/>
      </a:accent1>
      <a:accent2>
        <a:srgbClr val="8891C8"/>
      </a:accent2>
      <a:accent3>
        <a:srgbClr val="B8D6EE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5003</Words>
  <Application>WPS 演示</Application>
  <PresentationFormat>宽屏</PresentationFormat>
  <Paragraphs>410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Arial</vt:lpstr>
      <vt:lpstr>宋体</vt:lpstr>
      <vt:lpstr>Wingdings</vt:lpstr>
      <vt:lpstr>微软雅黑 Light</vt:lpstr>
      <vt:lpstr>Segoe UI Light</vt:lpstr>
      <vt:lpstr>微软雅黑</vt:lpstr>
      <vt:lpstr>黑体</vt:lpstr>
      <vt:lpstr>Arial Unicode MS</vt:lpstr>
      <vt:lpstr>Calibri</vt:lpstr>
      <vt:lpstr>华文新魏</vt:lpstr>
      <vt:lpstr>Calibri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合作与分工</vt:lpstr>
      <vt:lpstr>PowerPoint 演示文稿</vt:lpstr>
      <vt:lpstr>PowerPoint 演示文稿</vt:lpstr>
      <vt:lpstr>Git版本管理 记录了我们的汗水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 WeChat:cooljyh</dc:creator>
  <cp:lastModifiedBy>lw</cp:lastModifiedBy>
  <cp:revision>121</cp:revision>
  <dcterms:created xsi:type="dcterms:W3CDTF">2022-03-15T01:56:00Z</dcterms:created>
  <dcterms:modified xsi:type="dcterms:W3CDTF">2023-06-16T02:37:25Z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5662E6EBB6C0438B8176B4BBCEC10B39_13</vt:lpwstr>
  </property>
  <property fmtid="{D5CDD505-2E9C-101B-9397-08002B2CF9AE}" pid="3" name="KSOProductBuildVer">
    <vt:lpwstr>2052-11.1.0.14309</vt:lpwstr>
  </property>
</Properties>
</file>